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marL="0" algn="l" defTabSz="1566729" rtl="0" eaLnBrk="1" latinLnBrk="0" hangingPunct="1">
      <a:defRPr sz="6168" kern="1200">
        <a:solidFill>
          <a:schemeClr val="tx1"/>
        </a:solidFill>
        <a:latin typeface="+mn-lt"/>
        <a:ea typeface="+mn-ea"/>
        <a:cs typeface="+mn-cs"/>
      </a:defRPr>
    </a:lvl1pPr>
    <a:lvl2pPr marL="1566729" algn="l" defTabSz="1566729" rtl="0" eaLnBrk="1" latinLnBrk="0" hangingPunct="1">
      <a:defRPr sz="6168" kern="1200">
        <a:solidFill>
          <a:schemeClr val="tx1"/>
        </a:solidFill>
        <a:latin typeface="+mn-lt"/>
        <a:ea typeface="+mn-ea"/>
        <a:cs typeface="+mn-cs"/>
      </a:defRPr>
    </a:lvl2pPr>
    <a:lvl3pPr marL="3133457" algn="l" defTabSz="1566729" rtl="0" eaLnBrk="1" latinLnBrk="0" hangingPunct="1">
      <a:defRPr sz="6168" kern="1200">
        <a:solidFill>
          <a:schemeClr val="tx1"/>
        </a:solidFill>
        <a:latin typeface="+mn-lt"/>
        <a:ea typeface="+mn-ea"/>
        <a:cs typeface="+mn-cs"/>
      </a:defRPr>
    </a:lvl3pPr>
    <a:lvl4pPr marL="4700186" algn="l" defTabSz="1566729" rtl="0" eaLnBrk="1" latinLnBrk="0" hangingPunct="1">
      <a:defRPr sz="6168" kern="1200">
        <a:solidFill>
          <a:schemeClr val="tx1"/>
        </a:solidFill>
        <a:latin typeface="+mn-lt"/>
        <a:ea typeface="+mn-ea"/>
        <a:cs typeface="+mn-cs"/>
      </a:defRPr>
    </a:lvl4pPr>
    <a:lvl5pPr marL="6266914" algn="l" defTabSz="1566729" rtl="0" eaLnBrk="1" latinLnBrk="0" hangingPunct="1">
      <a:defRPr sz="6168" kern="1200">
        <a:solidFill>
          <a:schemeClr val="tx1"/>
        </a:solidFill>
        <a:latin typeface="+mn-lt"/>
        <a:ea typeface="+mn-ea"/>
        <a:cs typeface="+mn-cs"/>
      </a:defRPr>
    </a:lvl5pPr>
    <a:lvl6pPr marL="7833643" algn="l" defTabSz="1566729" rtl="0" eaLnBrk="1" latinLnBrk="0" hangingPunct="1">
      <a:defRPr sz="6168" kern="1200">
        <a:solidFill>
          <a:schemeClr val="tx1"/>
        </a:solidFill>
        <a:latin typeface="+mn-lt"/>
        <a:ea typeface="+mn-ea"/>
        <a:cs typeface="+mn-cs"/>
      </a:defRPr>
    </a:lvl6pPr>
    <a:lvl7pPr marL="9400371" algn="l" defTabSz="1566729" rtl="0" eaLnBrk="1" latinLnBrk="0" hangingPunct="1">
      <a:defRPr sz="6168" kern="1200">
        <a:solidFill>
          <a:schemeClr val="tx1"/>
        </a:solidFill>
        <a:latin typeface="+mn-lt"/>
        <a:ea typeface="+mn-ea"/>
        <a:cs typeface="+mn-cs"/>
      </a:defRPr>
    </a:lvl7pPr>
    <a:lvl8pPr marL="10967100" algn="l" defTabSz="1566729" rtl="0" eaLnBrk="1" latinLnBrk="0" hangingPunct="1">
      <a:defRPr sz="6168" kern="1200">
        <a:solidFill>
          <a:schemeClr val="tx1"/>
        </a:solidFill>
        <a:latin typeface="+mn-lt"/>
        <a:ea typeface="+mn-ea"/>
        <a:cs typeface="+mn-cs"/>
      </a:defRPr>
    </a:lvl8pPr>
    <a:lvl9pPr marL="12533828" algn="l" defTabSz="1566729" rtl="0" eaLnBrk="1" latinLnBrk="0" hangingPunct="1">
      <a:defRPr sz="616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22B"/>
    <a:srgbClr val="FFFF99"/>
    <a:srgbClr val="FFEB72"/>
    <a:srgbClr val="020E2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92" autoAdjust="0"/>
    <p:restoredTop sz="95405" autoAdjust="0"/>
  </p:normalViewPr>
  <p:slideViewPr>
    <p:cSldViewPr snapToGrid="0" snapToObjects="1">
      <p:cViewPr>
        <p:scale>
          <a:sx n="20" d="100"/>
          <a:sy n="20" d="100"/>
        </p:scale>
        <p:origin x="1836" y="384"/>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F5655A-19A1-4FA2-A60D-1633DEF3203B}" type="datetimeFigureOut">
              <a:rPr lang="x-none" smtClean="0"/>
              <a:t>8/11/2017</a:t>
            </a:fld>
            <a:endParaRPr lang="x-non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18F3FA-0272-436C-9784-23636A2B1054}" type="slidenum">
              <a:rPr lang="x-none" smtClean="0"/>
              <a:t>‹#›</a:t>
            </a:fld>
            <a:endParaRPr lang="x-none"/>
          </a:p>
        </p:txBody>
      </p:sp>
    </p:spTree>
    <p:extLst>
      <p:ext uri="{BB962C8B-B14F-4D97-AF65-F5344CB8AC3E}">
        <p14:creationId xmlns:p14="http://schemas.microsoft.com/office/powerpoint/2010/main" val="78921835"/>
      </p:ext>
    </p:extLst>
  </p:cSld>
  <p:clrMap bg1="lt1" tx1="dk1" bg2="lt2" tx2="dk2" accent1="accent1" accent2="accent2" accent3="accent3" accent4="accent4" accent5="accent5" accent6="accent6" hlink="hlink" folHlink="folHlink"/>
  <p:notesStyle>
    <a:lvl1pPr marL="0" algn="l" defTabSz="3133457" rtl="0" eaLnBrk="1" latinLnBrk="0" hangingPunct="1">
      <a:defRPr sz="4114" kern="1200">
        <a:solidFill>
          <a:schemeClr val="tx1"/>
        </a:solidFill>
        <a:latin typeface="+mn-lt"/>
        <a:ea typeface="+mn-ea"/>
        <a:cs typeface="+mn-cs"/>
      </a:defRPr>
    </a:lvl1pPr>
    <a:lvl2pPr marL="1566729" algn="l" defTabSz="3133457" rtl="0" eaLnBrk="1" latinLnBrk="0" hangingPunct="1">
      <a:defRPr sz="4114" kern="1200">
        <a:solidFill>
          <a:schemeClr val="tx1"/>
        </a:solidFill>
        <a:latin typeface="+mn-lt"/>
        <a:ea typeface="+mn-ea"/>
        <a:cs typeface="+mn-cs"/>
      </a:defRPr>
    </a:lvl2pPr>
    <a:lvl3pPr marL="3133457" algn="l" defTabSz="3133457" rtl="0" eaLnBrk="1" latinLnBrk="0" hangingPunct="1">
      <a:defRPr sz="4114" kern="1200">
        <a:solidFill>
          <a:schemeClr val="tx1"/>
        </a:solidFill>
        <a:latin typeface="+mn-lt"/>
        <a:ea typeface="+mn-ea"/>
        <a:cs typeface="+mn-cs"/>
      </a:defRPr>
    </a:lvl3pPr>
    <a:lvl4pPr marL="4700186" algn="l" defTabSz="3133457" rtl="0" eaLnBrk="1" latinLnBrk="0" hangingPunct="1">
      <a:defRPr sz="4114" kern="1200">
        <a:solidFill>
          <a:schemeClr val="tx1"/>
        </a:solidFill>
        <a:latin typeface="+mn-lt"/>
        <a:ea typeface="+mn-ea"/>
        <a:cs typeface="+mn-cs"/>
      </a:defRPr>
    </a:lvl4pPr>
    <a:lvl5pPr marL="6266914" algn="l" defTabSz="3133457" rtl="0" eaLnBrk="1" latinLnBrk="0" hangingPunct="1">
      <a:defRPr sz="4114" kern="1200">
        <a:solidFill>
          <a:schemeClr val="tx1"/>
        </a:solidFill>
        <a:latin typeface="+mn-lt"/>
        <a:ea typeface="+mn-ea"/>
        <a:cs typeface="+mn-cs"/>
      </a:defRPr>
    </a:lvl5pPr>
    <a:lvl6pPr marL="7833643" algn="l" defTabSz="3133457" rtl="0" eaLnBrk="1" latinLnBrk="0" hangingPunct="1">
      <a:defRPr sz="4114" kern="1200">
        <a:solidFill>
          <a:schemeClr val="tx1"/>
        </a:solidFill>
        <a:latin typeface="+mn-lt"/>
        <a:ea typeface="+mn-ea"/>
        <a:cs typeface="+mn-cs"/>
      </a:defRPr>
    </a:lvl6pPr>
    <a:lvl7pPr marL="9400371" algn="l" defTabSz="3133457" rtl="0" eaLnBrk="1" latinLnBrk="0" hangingPunct="1">
      <a:defRPr sz="4114" kern="1200">
        <a:solidFill>
          <a:schemeClr val="tx1"/>
        </a:solidFill>
        <a:latin typeface="+mn-lt"/>
        <a:ea typeface="+mn-ea"/>
        <a:cs typeface="+mn-cs"/>
      </a:defRPr>
    </a:lvl7pPr>
    <a:lvl8pPr marL="10967100" algn="l" defTabSz="3133457" rtl="0" eaLnBrk="1" latinLnBrk="0" hangingPunct="1">
      <a:defRPr sz="4114" kern="1200">
        <a:solidFill>
          <a:schemeClr val="tx1"/>
        </a:solidFill>
        <a:latin typeface="+mn-lt"/>
        <a:ea typeface="+mn-ea"/>
        <a:cs typeface="+mn-cs"/>
      </a:defRPr>
    </a:lvl8pPr>
    <a:lvl9pPr marL="12533828" algn="l" defTabSz="3133457" rtl="0" eaLnBrk="1" latinLnBrk="0" hangingPunct="1">
      <a:defRPr sz="411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10"/>
          </p:nvPr>
        </p:nvSpPr>
        <p:spPr/>
        <p:txBody>
          <a:bodyPr/>
          <a:lstStyle/>
          <a:p>
            <a:fld id="{9818F3FA-0272-436C-9784-23636A2B1054}" type="slidenum">
              <a:rPr lang="x-none" smtClean="0"/>
              <a:t>1</a:t>
            </a:fld>
            <a:endParaRPr lang="x-none"/>
          </a:p>
        </p:txBody>
      </p:sp>
    </p:spTree>
    <p:extLst>
      <p:ext uri="{BB962C8B-B14F-4D97-AF65-F5344CB8AC3E}">
        <p14:creationId xmlns:p14="http://schemas.microsoft.com/office/powerpoint/2010/main" val="1712006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64"/>
            <a:ext cx="37307520" cy="7056119"/>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1097229" indent="0" algn="ctr">
              <a:buNone/>
              <a:defRPr>
                <a:solidFill>
                  <a:schemeClr val="tx1">
                    <a:tint val="75000"/>
                  </a:schemeClr>
                </a:solidFill>
              </a:defRPr>
            </a:lvl2pPr>
            <a:lvl3pPr marL="2194451" indent="0" algn="ctr">
              <a:buNone/>
              <a:defRPr>
                <a:solidFill>
                  <a:schemeClr val="tx1">
                    <a:tint val="75000"/>
                  </a:schemeClr>
                </a:solidFill>
              </a:defRPr>
            </a:lvl3pPr>
            <a:lvl4pPr marL="3291677" indent="0" algn="ctr">
              <a:buNone/>
              <a:defRPr>
                <a:solidFill>
                  <a:schemeClr val="tx1">
                    <a:tint val="75000"/>
                  </a:schemeClr>
                </a:solidFill>
              </a:defRPr>
            </a:lvl4pPr>
            <a:lvl5pPr marL="4388902" indent="0" algn="ctr">
              <a:buNone/>
              <a:defRPr>
                <a:solidFill>
                  <a:schemeClr val="tx1">
                    <a:tint val="75000"/>
                  </a:schemeClr>
                </a:solidFill>
              </a:defRPr>
            </a:lvl5pPr>
            <a:lvl6pPr marL="5486128" indent="0" algn="ctr">
              <a:buNone/>
              <a:defRPr>
                <a:solidFill>
                  <a:schemeClr val="tx1">
                    <a:tint val="75000"/>
                  </a:schemeClr>
                </a:solidFill>
              </a:defRPr>
            </a:lvl6pPr>
            <a:lvl7pPr marL="6583350" indent="0" algn="ctr">
              <a:buNone/>
              <a:defRPr>
                <a:solidFill>
                  <a:schemeClr val="tx1">
                    <a:tint val="75000"/>
                  </a:schemeClr>
                </a:solidFill>
              </a:defRPr>
            </a:lvl7pPr>
            <a:lvl8pPr marL="7680576" indent="0" algn="ctr">
              <a:buNone/>
              <a:defRPr>
                <a:solidFill>
                  <a:schemeClr val="tx1">
                    <a:tint val="75000"/>
                  </a:schemeClr>
                </a:solidFill>
              </a:defRPr>
            </a:lvl8pPr>
            <a:lvl9pPr marL="877780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BE0A92-A952-7546-8069-2D9EBA4D514C}" type="datetimeFigureOut">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394C7-4BE4-B442-A974-EF887656C23B}" type="slidenum">
              <a:t>‹#›</a:t>
            </a:fld>
            <a:endParaRPr lang="en-US"/>
          </a:p>
        </p:txBody>
      </p:sp>
    </p:spTree>
    <p:extLst>
      <p:ext uri="{BB962C8B-B14F-4D97-AF65-F5344CB8AC3E}">
        <p14:creationId xmlns:p14="http://schemas.microsoft.com/office/powerpoint/2010/main" val="3958049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BE0A92-A952-7546-8069-2D9EBA4D514C}" type="datetimeFigureOut">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394C7-4BE4-B442-A974-EF887656C23B}" type="slidenum">
              <a:t>‹#›</a:t>
            </a:fld>
            <a:endParaRPr lang="en-US"/>
          </a:p>
        </p:txBody>
      </p:sp>
    </p:spTree>
    <p:extLst>
      <p:ext uri="{BB962C8B-B14F-4D97-AF65-F5344CB8AC3E}">
        <p14:creationId xmlns:p14="http://schemas.microsoft.com/office/powerpoint/2010/main" val="2831051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89"/>
            <a:ext cx="9875520" cy="2808731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89"/>
            <a:ext cx="28895040" cy="2808731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BE0A92-A952-7546-8069-2D9EBA4D514C}" type="datetimeFigureOut">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394C7-4BE4-B442-A974-EF887656C23B}" type="slidenum">
              <a:t>‹#›</a:t>
            </a:fld>
            <a:endParaRPr lang="en-US"/>
          </a:p>
        </p:txBody>
      </p:sp>
    </p:spTree>
    <p:extLst>
      <p:ext uri="{BB962C8B-B14F-4D97-AF65-F5344CB8AC3E}">
        <p14:creationId xmlns:p14="http://schemas.microsoft.com/office/powerpoint/2010/main" val="29756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BE0A92-A952-7546-8069-2D9EBA4D514C}" type="datetimeFigureOut">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394C7-4BE4-B442-A974-EF887656C23B}" type="slidenum">
              <a:t>‹#›</a:t>
            </a:fld>
            <a:endParaRPr lang="en-US"/>
          </a:p>
        </p:txBody>
      </p:sp>
    </p:spTree>
    <p:extLst>
      <p:ext uri="{BB962C8B-B14F-4D97-AF65-F5344CB8AC3E}">
        <p14:creationId xmlns:p14="http://schemas.microsoft.com/office/powerpoint/2010/main" val="895507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4" y="21153121"/>
            <a:ext cx="37307520" cy="6537960"/>
          </a:xfrm>
        </p:spPr>
        <p:txBody>
          <a:bodyPr anchor="t"/>
          <a:lstStyle>
            <a:lvl1pPr algn="l">
              <a:defRPr sz="9600" b="1" cap="all"/>
            </a:lvl1pPr>
          </a:lstStyle>
          <a:p>
            <a:r>
              <a:rPr lang="en-US"/>
              <a:t>Click to edit Master title style</a:t>
            </a:r>
          </a:p>
        </p:txBody>
      </p:sp>
      <p:sp>
        <p:nvSpPr>
          <p:cNvPr id="3" name="Text Placeholder 2"/>
          <p:cNvSpPr>
            <a:spLocks noGrp="1"/>
          </p:cNvSpPr>
          <p:nvPr>
            <p:ph type="body" idx="1"/>
          </p:nvPr>
        </p:nvSpPr>
        <p:spPr>
          <a:xfrm>
            <a:off x="3467104" y="13952241"/>
            <a:ext cx="37307520" cy="7200896"/>
          </a:xfrm>
        </p:spPr>
        <p:txBody>
          <a:bodyPr anchor="b"/>
          <a:lstStyle>
            <a:lvl1pPr marL="0" indent="0">
              <a:buNone/>
              <a:defRPr sz="4800">
                <a:solidFill>
                  <a:schemeClr val="tx1">
                    <a:tint val="75000"/>
                  </a:schemeClr>
                </a:solidFill>
              </a:defRPr>
            </a:lvl1pPr>
            <a:lvl2pPr marL="1097229" indent="0">
              <a:buNone/>
              <a:defRPr sz="4320">
                <a:solidFill>
                  <a:schemeClr val="tx1">
                    <a:tint val="75000"/>
                  </a:schemeClr>
                </a:solidFill>
              </a:defRPr>
            </a:lvl2pPr>
            <a:lvl3pPr marL="2194451" indent="0">
              <a:buNone/>
              <a:defRPr sz="3840">
                <a:solidFill>
                  <a:schemeClr val="tx1">
                    <a:tint val="75000"/>
                  </a:schemeClr>
                </a:solidFill>
              </a:defRPr>
            </a:lvl3pPr>
            <a:lvl4pPr marL="3291677" indent="0">
              <a:buNone/>
              <a:defRPr sz="3360">
                <a:solidFill>
                  <a:schemeClr val="tx1">
                    <a:tint val="75000"/>
                  </a:schemeClr>
                </a:solidFill>
              </a:defRPr>
            </a:lvl4pPr>
            <a:lvl5pPr marL="4388902" indent="0">
              <a:buNone/>
              <a:defRPr sz="3360">
                <a:solidFill>
                  <a:schemeClr val="tx1">
                    <a:tint val="75000"/>
                  </a:schemeClr>
                </a:solidFill>
              </a:defRPr>
            </a:lvl5pPr>
            <a:lvl6pPr marL="5486128" indent="0">
              <a:buNone/>
              <a:defRPr sz="3360">
                <a:solidFill>
                  <a:schemeClr val="tx1">
                    <a:tint val="75000"/>
                  </a:schemeClr>
                </a:solidFill>
              </a:defRPr>
            </a:lvl6pPr>
            <a:lvl7pPr marL="6583350" indent="0">
              <a:buNone/>
              <a:defRPr sz="3360">
                <a:solidFill>
                  <a:schemeClr val="tx1">
                    <a:tint val="75000"/>
                  </a:schemeClr>
                </a:solidFill>
              </a:defRPr>
            </a:lvl7pPr>
            <a:lvl8pPr marL="7680576" indent="0">
              <a:buNone/>
              <a:defRPr sz="3360">
                <a:solidFill>
                  <a:schemeClr val="tx1">
                    <a:tint val="75000"/>
                  </a:schemeClr>
                </a:solidFill>
              </a:defRPr>
            </a:lvl8pPr>
            <a:lvl9pPr marL="8777805" indent="0">
              <a:buNone/>
              <a:defRPr sz="3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BE0A92-A952-7546-8069-2D9EBA4D514C}" type="datetimeFigureOut">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394C7-4BE4-B442-A974-EF887656C23B}" type="slidenum">
              <a:t>‹#›</a:t>
            </a:fld>
            <a:endParaRPr lang="en-US"/>
          </a:p>
        </p:txBody>
      </p:sp>
    </p:spTree>
    <p:extLst>
      <p:ext uri="{BB962C8B-B14F-4D97-AF65-F5344CB8AC3E}">
        <p14:creationId xmlns:p14="http://schemas.microsoft.com/office/powerpoint/2010/main" val="2057614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87"/>
            <a:ext cx="19385280" cy="21724621"/>
          </a:xfrm>
        </p:spPr>
        <p:txBody>
          <a:bodyPr/>
          <a:lstStyle>
            <a:lvl1pPr>
              <a:defRPr sz="6720"/>
            </a:lvl1pPr>
            <a:lvl2pPr>
              <a:defRPr sz="5760"/>
            </a:lvl2pPr>
            <a:lvl3pPr>
              <a:defRPr sz="4800"/>
            </a:lvl3pPr>
            <a:lvl4pPr>
              <a:defRPr sz="4320"/>
            </a:lvl4pPr>
            <a:lvl5pPr>
              <a:defRPr sz="4320"/>
            </a:lvl5pPr>
            <a:lvl6pPr>
              <a:defRPr sz="4320"/>
            </a:lvl6pPr>
            <a:lvl7pPr>
              <a:defRPr sz="4320"/>
            </a:lvl7pPr>
            <a:lvl8pPr>
              <a:defRPr sz="4320"/>
            </a:lvl8pPr>
            <a:lvl9pPr>
              <a:defRPr sz="43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87"/>
            <a:ext cx="19385280" cy="21724621"/>
          </a:xfrm>
        </p:spPr>
        <p:txBody>
          <a:bodyPr/>
          <a:lstStyle>
            <a:lvl1pPr>
              <a:defRPr sz="6720"/>
            </a:lvl1pPr>
            <a:lvl2pPr>
              <a:defRPr sz="5760"/>
            </a:lvl2pPr>
            <a:lvl3pPr>
              <a:defRPr sz="4800"/>
            </a:lvl3pPr>
            <a:lvl4pPr>
              <a:defRPr sz="4320"/>
            </a:lvl4pPr>
            <a:lvl5pPr>
              <a:defRPr sz="4320"/>
            </a:lvl5pPr>
            <a:lvl6pPr>
              <a:defRPr sz="4320"/>
            </a:lvl6pPr>
            <a:lvl7pPr>
              <a:defRPr sz="4320"/>
            </a:lvl7pPr>
            <a:lvl8pPr>
              <a:defRPr sz="4320"/>
            </a:lvl8pPr>
            <a:lvl9pPr>
              <a:defRPr sz="43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BE0A92-A952-7546-8069-2D9EBA4D514C}" type="datetimeFigureOut">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8394C7-4BE4-B442-A974-EF887656C23B}" type="slidenum">
              <a:t>‹#›</a:t>
            </a:fld>
            <a:endParaRPr lang="en-US"/>
          </a:p>
        </p:txBody>
      </p:sp>
    </p:spTree>
    <p:extLst>
      <p:ext uri="{BB962C8B-B14F-4D97-AF65-F5344CB8AC3E}">
        <p14:creationId xmlns:p14="http://schemas.microsoft.com/office/powerpoint/2010/main" val="3049792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93" y="7368541"/>
            <a:ext cx="19392902" cy="3070858"/>
          </a:xfrm>
        </p:spPr>
        <p:txBody>
          <a:bodyPr anchor="b"/>
          <a:lstStyle>
            <a:lvl1pPr marL="0" indent="0">
              <a:buNone/>
              <a:defRPr sz="5760" b="1"/>
            </a:lvl1pPr>
            <a:lvl2pPr marL="1097229" indent="0">
              <a:buNone/>
              <a:defRPr sz="4800" b="1"/>
            </a:lvl2pPr>
            <a:lvl3pPr marL="2194451" indent="0">
              <a:buNone/>
              <a:defRPr sz="4320" b="1"/>
            </a:lvl3pPr>
            <a:lvl4pPr marL="3291677" indent="0">
              <a:buNone/>
              <a:defRPr sz="3840" b="1"/>
            </a:lvl4pPr>
            <a:lvl5pPr marL="4388902" indent="0">
              <a:buNone/>
              <a:defRPr sz="3840" b="1"/>
            </a:lvl5pPr>
            <a:lvl6pPr marL="5486128" indent="0">
              <a:buNone/>
              <a:defRPr sz="3840" b="1"/>
            </a:lvl6pPr>
            <a:lvl7pPr marL="6583350" indent="0">
              <a:buNone/>
              <a:defRPr sz="3840" b="1"/>
            </a:lvl7pPr>
            <a:lvl8pPr marL="7680576" indent="0">
              <a:buNone/>
              <a:defRPr sz="3840" b="1"/>
            </a:lvl8pPr>
            <a:lvl9pPr marL="8777805" indent="0">
              <a:buNone/>
              <a:defRPr sz="3840" b="1"/>
            </a:lvl9pPr>
          </a:lstStyle>
          <a:p>
            <a:pPr lvl="0"/>
            <a:r>
              <a:rPr lang="en-US"/>
              <a:t>Click to edit Master text styles</a:t>
            </a:r>
          </a:p>
        </p:txBody>
      </p:sp>
      <p:sp>
        <p:nvSpPr>
          <p:cNvPr id="4" name="Content Placeholder 3"/>
          <p:cNvSpPr>
            <a:spLocks noGrp="1"/>
          </p:cNvSpPr>
          <p:nvPr>
            <p:ph sz="half" idx="2"/>
          </p:nvPr>
        </p:nvSpPr>
        <p:spPr>
          <a:xfrm>
            <a:off x="2194593" y="10439399"/>
            <a:ext cx="19392902" cy="18966182"/>
          </a:xfrm>
        </p:spPr>
        <p:txBody>
          <a:bodyPr/>
          <a:lstStyle>
            <a:lvl1pPr>
              <a:defRPr sz="5760"/>
            </a:lvl1pPr>
            <a:lvl2pPr>
              <a:defRPr sz="4800"/>
            </a:lvl2pPr>
            <a:lvl3pPr>
              <a:defRPr sz="4320"/>
            </a:lvl3pPr>
            <a:lvl4pPr>
              <a:defRPr sz="3840"/>
            </a:lvl4pPr>
            <a:lvl5pPr>
              <a:defRPr sz="3840"/>
            </a:lvl5pPr>
            <a:lvl6pPr>
              <a:defRPr sz="3840"/>
            </a:lvl6pPr>
            <a:lvl7pPr>
              <a:defRPr sz="3840"/>
            </a:lvl7pPr>
            <a:lvl8pPr>
              <a:defRPr sz="3840"/>
            </a:lvl8pPr>
            <a:lvl9pPr>
              <a:defRPr sz="38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53" y="7368541"/>
            <a:ext cx="19400518" cy="3070858"/>
          </a:xfrm>
        </p:spPr>
        <p:txBody>
          <a:bodyPr anchor="b"/>
          <a:lstStyle>
            <a:lvl1pPr marL="0" indent="0">
              <a:buNone/>
              <a:defRPr sz="5760" b="1"/>
            </a:lvl1pPr>
            <a:lvl2pPr marL="1097229" indent="0">
              <a:buNone/>
              <a:defRPr sz="4800" b="1"/>
            </a:lvl2pPr>
            <a:lvl3pPr marL="2194451" indent="0">
              <a:buNone/>
              <a:defRPr sz="4320" b="1"/>
            </a:lvl3pPr>
            <a:lvl4pPr marL="3291677" indent="0">
              <a:buNone/>
              <a:defRPr sz="3840" b="1"/>
            </a:lvl4pPr>
            <a:lvl5pPr marL="4388902" indent="0">
              <a:buNone/>
              <a:defRPr sz="3840" b="1"/>
            </a:lvl5pPr>
            <a:lvl6pPr marL="5486128" indent="0">
              <a:buNone/>
              <a:defRPr sz="3840" b="1"/>
            </a:lvl6pPr>
            <a:lvl7pPr marL="6583350" indent="0">
              <a:buNone/>
              <a:defRPr sz="3840" b="1"/>
            </a:lvl7pPr>
            <a:lvl8pPr marL="7680576" indent="0">
              <a:buNone/>
              <a:defRPr sz="3840" b="1"/>
            </a:lvl8pPr>
            <a:lvl9pPr marL="8777805" indent="0">
              <a:buNone/>
              <a:defRPr sz="3840" b="1"/>
            </a:lvl9pPr>
          </a:lstStyle>
          <a:p>
            <a:pPr lvl="0"/>
            <a:r>
              <a:rPr lang="en-US"/>
              <a:t>Click to edit Master text styles</a:t>
            </a:r>
          </a:p>
        </p:txBody>
      </p:sp>
      <p:sp>
        <p:nvSpPr>
          <p:cNvPr id="6" name="Content Placeholder 5"/>
          <p:cNvSpPr>
            <a:spLocks noGrp="1"/>
          </p:cNvSpPr>
          <p:nvPr>
            <p:ph sz="quarter" idx="4"/>
          </p:nvPr>
        </p:nvSpPr>
        <p:spPr>
          <a:xfrm>
            <a:off x="22296153" y="10439399"/>
            <a:ext cx="19400518" cy="18966182"/>
          </a:xfrm>
        </p:spPr>
        <p:txBody>
          <a:bodyPr/>
          <a:lstStyle>
            <a:lvl1pPr>
              <a:defRPr sz="5760"/>
            </a:lvl1pPr>
            <a:lvl2pPr>
              <a:defRPr sz="4800"/>
            </a:lvl2pPr>
            <a:lvl3pPr>
              <a:defRPr sz="4320"/>
            </a:lvl3pPr>
            <a:lvl4pPr>
              <a:defRPr sz="3840"/>
            </a:lvl4pPr>
            <a:lvl5pPr>
              <a:defRPr sz="3840"/>
            </a:lvl5pPr>
            <a:lvl6pPr>
              <a:defRPr sz="3840"/>
            </a:lvl6pPr>
            <a:lvl7pPr>
              <a:defRPr sz="3840"/>
            </a:lvl7pPr>
            <a:lvl8pPr>
              <a:defRPr sz="3840"/>
            </a:lvl8pPr>
            <a:lvl9pPr>
              <a:defRPr sz="38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BE0A92-A952-7546-8069-2D9EBA4D514C}" type="datetimeFigureOut">
              <a:t>8/11/2017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8394C7-4BE4-B442-A974-EF887656C23B}" type="slidenum">
              <a:t>‹#›</a:t>
            </a:fld>
            <a:endParaRPr lang="en-US"/>
          </a:p>
        </p:txBody>
      </p:sp>
    </p:spTree>
    <p:extLst>
      <p:ext uri="{BB962C8B-B14F-4D97-AF65-F5344CB8AC3E}">
        <p14:creationId xmlns:p14="http://schemas.microsoft.com/office/powerpoint/2010/main" val="3277132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BE0A92-A952-7546-8069-2D9EBA4D514C}" type="datetimeFigureOut">
              <a:t>8/11/2017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8394C7-4BE4-B442-A974-EF887656C23B}" type="slidenum">
              <a:t>‹#›</a:t>
            </a:fld>
            <a:endParaRPr lang="en-US"/>
          </a:p>
        </p:txBody>
      </p:sp>
    </p:spTree>
    <p:extLst>
      <p:ext uri="{BB962C8B-B14F-4D97-AF65-F5344CB8AC3E}">
        <p14:creationId xmlns:p14="http://schemas.microsoft.com/office/powerpoint/2010/main" val="2805802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BE0A92-A952-7546-8069-2D9EBA4D514C}" type="datetimeFigureOut">
              <a:t>8/11/2017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8394C7-4BE4-B442-A974-EF887656C23B}" type="slidenum">
              <a:t>‹#›</a:t>
            </a:fld>
            <a:endParaRPr lang="en-US"/>
          </a:p>
        </p:txBody>
      </p:sp>
    </p:spTree>
    <p:extLst>
      <p:ext uri="{BB962C8B-B14F-4D97-AF65-F5344CB8AC3E}">
        <p14:creationId xmlns:p14="http://schemas.microsoft.com/office/powerpoint/2010/main" val="2932525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82" y="1310641"/>
            <a:ext cx="14439904" cy="5577840"/>
          </a:xfrm>
        </p:spPr>
        <p:txBody>
          <a:bodyPr anchor="b"/>
          <a:lstStyle>
            <a:lvl1pPr algn="l">
              <a:defRPr sz="4800" b="1"/>
            </a:lvl1pPr>
          </a:lstStyle>
          <a:p>
            <a:r>
              <a:rPr lang="en-US"/>
              <a:t>Click to edit Master title style</a:t>
            </a:r>
          </a:p>
        </p:txBody>
      </p:sp>
      <p:sp>
        <p:nvSpPr>
          <p:cNvPr id="3" name="Content Placeholder 2"/>
          <p:cNvSpPr>
            <a:spLocks noGrp="1"/>
          </p:cNvSpPr>
          <p:nvPr>
            <p:ph idx="1"/>
          </p:nvPr>
        </p:nvSpPr>
        <p:spPr>
          <a:xfrm>
            <a:off x="17160252" y="1310657"/>
            <a:ext cx="24536404" cy="28094944"/>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82" y="6888497"/>
            <a:ext cx="14439904" cy="22517104"/>
          </a:xfrm>
        </p:spPr>
        <p:txBody>
          <a:bodyPr/>
          <a:lstStyle>
            <a:lvl1pPr marL="0" indent="0">
              <a:buNone/>
              <a:defRPr sz="3360"/>
            </a:lvl1pPr>
            <a:lvl2pPr marL="1097229" indent="0">
              <a:buNone/>
              <a:defRPr sz="2880"/>
            </a:lvl2pPr>
            <a:lvl3pPr marL="2194451" indent="0">
              <a:buNone/>
              <a:defRPr sz="2400"/>
            </a:lvl3pPr>
            <a:lvl4pPr marL="3291677" indent="0">
              <a:buNone/>
              <a:defRPr sz="2160"/>
            </a:lvl4pPr>
            <a:lvl5pPr marL="4388902" indent="0">
              <a:buNone/>
              <a:defRPr sz="2160"/>
            </a:lvl5pPr>
            <a:lvl6pPr marL="5486128" indent="0">
              <a:buNone/>
              <a:defRPr sz="2160"/>
            </a:lvl6pPr>
            <a:lvl7pPr marL="6583350" indent="0">
              <a:buNone/>
              <a:defRPr sz="2160"/>
            </a:lvl7pPr>
            <a:lvl8pPr marL="7680576" indent="0">
              <a:buNone/>
              <a:defRPr sz="2160"/>
            </a:lvl8pPr>
            <a:lvl9pPr marL="8777805" indent="0">
              <a:buNone/>
              <a:defRPr sz="2160"/>
            </a:lvl9pPr>
          </a:lstStyle>
          <a:p>
            <a:pPr lvl="0"/>
            <a:r>
              <a:rPr lang="en-US"/>
              <a:t>Click to edit Master text styles</a:t>
            </a:r>
          </a:p>
        </p:txBody>
      </p:sp>
      <p:sp>
        <p:nvSpPr>
          <p:cNvPr id="5" name="Date Placeholder 4"/>
          <p:cNvSpPr>
            <a:spLocks noGrp="1"/>
          </p:cNvSpPr>
          <p:nvPr>
            <p:ph type="dt" sz="half" idx="10"/>
          </p:nvPr>
        </p:nvSpPr>
        <p:spPr/>
        <p:txBody>
          <a:bodyPr/>
          <a:lstStyle/>
          <a:p>
            <a:fld id="{98BE0A92-A952-7546-8069-2D9EBA4D514C}" type="datetimeFigureOut">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8394C7-4BE4-B442-A974-EF887656C23B}" type="slidenum">
              <a:t>‹#›</a:t>
            </a:fld>
            <a:endParaRPr lang="en-US"/>
          </a:p>
        </p:txBody>
      </p:sp>
    </p:spTree>
    <p:extLst>
      <p:ext uri="{BB962C8B-B14F-4D97-AF65-F5344CB8AC3E}">
        <p14:creationId xmlns:p14="http://schemas.microsoft.com/office/powerpoint/2010/main" val="178675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5"/>
            <a:ext cx="26334720" cy="2720344"/>
          </a:xfrm>
        </p:spPr>
        <p:txBody>
          <a:bodyPr anchor="b"/>
          <a:lstStyle>
            <a:lvl1pPr algn="l">
              <a:defRPr sz="4800" b="1"/>
            </a:lvl1pPr>
          </a:lstStyle>
          <a:p>
            <a:r>
              <a:rPr lang="en-US"/>
              <a:t>Click to edit Master title style</a:t>
            </a:r>
          </a:p>
        </p:txBody>
      </p:sp>
      <p:sp>
        <p:nvSpPr>
          <p:cNvPr id="3" name="Picture Placeholder 2"/>
          <p:cNvSpPr>
            <a:spLocks noGrp="1"/>
          </p:cNvSpPr>
          <p:nvPr>
            <p:ph type="pic" idx="1"/>
          </p:nvPr>
        </p:nvSpPr>
        <p:spPr>
          <a:xfrm>
            <a:off x="8602982" y="2941319"/>
            <a:ext cx="26334720" cy="19751040"/>
          </a:xfrm>
        </p:spPr>
        <p:txBody>
          <a:bodyPr/>
          <a:lstStyle>
            <a:lvl1pPr marL="0" indent="0">
              <a:buNone/>
              <a:defRPr sz="7680"/>
            </a:lvl1pPr>
            <a:lvl2pPr marL="1097229" indent="0">
              <a:buNone/>
              <a:defRPr sz="6720"/>
            </a:lvl2pPr>
            <a:lvl3pPr marL="2194451" indent="0">
              <a:buNone/>
              <a:defRPr sz="5760"/>
            </a:lvl3pPr>
            <a:lvl4pPr marL="3291677" indent="0">
              <a:buNone/>
              <a:defRPr sz="4800"/>
            </a:lvl4pPr>
            <a:lvl5pPr marL="4388902" indent="0">
              <a:buNone/>
              <a:defRPr sz="4800"/>
            </a:lvl5pPr>
            <a:lvl6pPr marL="5486128" indent="0">
              <a:buNone/>
              <a:defRPr sz="4800"/>
            </a:lvl6pPr>
            <a:lvl7pPr marL="6583350" indent="0">
              <a:buNone/>
              <a:defRPr sz="4800"/>
            </a:lvl7pPr>
            <a:lvl8pPr marL="7680576" indent="0">
              <a:buNone/>
              <a:defRPr sz="4800"/>
            </a:lvl8pPr>
            <a:lvl9pPr marL="8777805" indent="0">
              <a:buNone/>
              <a:defRPr sz="4800"/>
            </a:lvl9pPr>
          </a:lstStyle>
          <a:p>
            <a:endParaRPr lang="en-US"/>
          </a:p>
        </p:txBody>
      </p:sp>
      <p:sp>
        <p:nvSpPr>
          <p:cNvPr id="4" name="Text Placeholder 3"/>
          <p:cNvSpPr>
            <a:spLocks noGrp="1"/>
          </p:cNvSpPr>
          <p:nvPr>
            <p:ph type="body" sz="half" idx="2"/>
          </p:nvPr>
        </p:nvSpPr>
        <p:spPr>
          <a:xfrm>
            <a:off x="8602982" y="25763229"/>
            <a:ext cx="26334720" cy="3863336"/>
          </a:xfrm>
        </p:spPr>
        <p:txBody>
          <a:bodyPr/>
          <a:lstStyle>
            <a:lvl1pPr marL="0" indent="0">
              <a:buNone/>
              <a:defRPr sz="3360"/>
            </a:lvl1pPr>
            <a:lvl2pPr marL="1097229" indent="0">
              <a:buNone/>
              <a:defRPr sz="2880"/>
            </a:lvl2pPr>
            <a:lvl3pPr marL="2194451" indent="0">
              <a:buNone/>
              <a:defRPr sz="2400"/>
            </a:lvl3pPr>
            <a:lvl4pPr marL="3291677" indent="0">
              <a:buNone/>
              <a:defRPr sz="2160"/>
            </a:lvl4pPr>
            <a:lvl5pPr marL="4388902" indent="0">
              <a:buNone/>
              <a:defRPr sz="2160"/>
            </a:lvl5pPr>
            <a:lvl6pPr marL="5486128" indent="0">
              <a:buNone/>
              <a:defRPr sz="2160"/>
            </a:lvl6pPr>
            <a:lvl7pPr marL="6583350" indent="0">
              <a:buNone/>
              <a:defRPr sz="2160"/>
            </a:lvl7pPr>
            <a:lvl8pPr marL="7680576" indent="0">
              <a:buNone/>
              <a:defRPr sz="2160"/>
            </a:lvl8pPr>
            <a:lvl9pPr marL="8777805" indent="0">
              <a:buNone/>
              <a:defRPr sz="2160"/>
            </a:lvl9pPr>
          </a:lstStyle>
          <a:p>
            <a:pPr lvl="0"/>
            <a:r>
              <a:rPr lang="en-US"/>
              <a:t>Click to edit Master text styles</a:t>
            </a:r>
          </a:p>
        </p:txBody>
      </p:sp>
      <p:sp>
        <p:nvSpPr>
          <p:cNvPr id="5" name="Date Placeholder 4"/>
          <p:cNvSpPr>
            <a:spLocks noGrp="1"/>
          </p:cNvSpPr>
          <p:nvPr>
            <p:ph type="dt" sz="half" idx="10"/>
          </p:nvPr>
        </p:nvSpPr>
        <p:spPr/>
        <p:txBody>
          <a:bodyPr/>
          <a:lstStyle/>
          <a:p>
            <a:fld id="{98BE0A92-A952-7546-8069-2D9EBA4D514C}" type="datetimeFigureOut">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8394C7-4BE4-B442-A974-EF887656C23B}" type="slidenum">
              <a:t>‹#›</a:t>
            </a:fld>
            <a:endParaRPr lang="en-US"/>
          </a:p>
        </p:txBody>
      </p:sp>
    </p:spTree>
    <p:extLst>
      <p:ext uri="{BB962C8B-B14F-4D97-AF65-F5344CB8AC3E}">
        <p14:creationId xmlns:p14="http://schemas.microsoft.com/office/powerpoint/2010/main" val="280212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194560" y="7680987"/>
            <a:ext cx="39502080" cy="2172462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505"/>
            <a:ext cx="10241280" cy="1752599"/>
          </a:xfrm>
          <a:prstGeom prst="rect">
            <a:avLst/>
          </a:prstGeom>
        </p:spPr>
        <p:txBody>
          <a:bodyPr vert="horz" lIns="91440" tIns="45720" rIns="91440" bIns="45720" rtlCol="0" anchor="ctr"/>
          <a:lstStyle>
            <a:lvl1pPr algn="l">
              <a:defRPr sz="2880">
                <a:solidFill>
                  <a:schemeClr val="tx1">
                    <a:tint val="75000"/>
                  </a:schemeClr>
                </a:solidFill>
              </a:defRPr>
            </a:lvl1pPr>
          </a:lstStyle>
          <a:p>
            <a:fld id="{98BE0A92-A952-7546-8069-2D9EBA4D514C}" type="datetimeFigureOut">
              <a:t>8/11/2017</a:t>
            </a:fld>
            <a:endParaRPr lang="en-US"/>
          </a:p>
        </p:txBody>
      </p:sp>
      <p:sp>
        <p:nvSpPr>
          <p:cNvPr id="5" name="Footer Placeholder 4"/>
          <p:cNvSpPr>
            <a:spLocks noGrp="1"/>
          </p:cNvSpPr>
          <p:nvPr>
            <p:ph type="ftr" sz="quarter" idx="3"/>
          </p:nvPr>
        </p:nvSpPr>
        <p:spPr>
          <a:xfrm>
            <a:off x="14996160" y="30510505"/>
            <a:ext cx="13898880" cy="1752599"/>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505"/>
            <a:ext cx="10241280" cy="1752599"/>
          </a:xfrm>
          <a:prstGeom prst="rect">
            <a:avLst/>
          </a:prstGeom>
        </p:spPr>
        <p:txBody>
          <a:bodyPr vert="horz" lIns="91440" tIns="45720" rIns="91440" bIns="45720" rtlCol="0" anchor="ctr"/>
          <a:lstStyle>
            <a:lvl1pPr algn="r">
              <a:defRPr sz="2880">
                <a:solidFill>
                  <a:schemeClr val="tx1">
                    <a:tint val="75000"/>
                  </a:schemeClr>
                </a:solidFill>
              </a:defRPr>
            </a:lvl1pPr>
          </a:lstStyle>
          <a:p>
            <a:fld id="{928394C7-4BE4-B442-A974-EF887656C23B}" type="slidenum">
              <a:t>‹#›</a:t>
            </a:fld>
            <a:endParaRPr lang="en-US"/>
          </a:p>
        </p:txBody>
      </p:sp>
    </p:spTree>
    <p:extLst>
      <p:ext uri="{BB962C8B-B14F-4D97-AF65-F5344CB8AC3E}">
        <p14:creationId xmlns:p14="http://schemas.microsoft.com/office/powerpoint/2010/main" val="210427120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97229" rtl="0" eaLnBrk="1" latinLnBrk="0" hangingPunct="1">
        <a:spcBef>
          <a:spcPct val="0"/>
        </a:spcBef>
        <a:buNone/>
        <a:defRPr sz="10560" kern="1200">
          <a:solidFill>
            <a:schemeClr val="tx1"/>
          </a:solidFill>
          <a:latin typeface="+mj-lt"/>
          <a:ea typeface="+mj-ea"/>
          <a:cs typeface="+mj-cs"/>
        </a:defRPr>
      </a:lvl1pPr>
    </p:titleStyle>
    <p:bodyStyle>
      <a:lvl1pPr marL="822918" indent="-822918" algn="l" defTabSz="1097229" rtl="0" eaLnBrk="1" latinLnBrk="0" hangingPunct="1">
        <a:spcBef>
          <a:spcPct val="20000"/>
        </a:spcBef>
        <a:buFont typeface="Arial"/>
        <a:buChar char="•"/>
        <a:defRPr sz="7680" kern="1200">
          <a:solidFill>
            <a:schemeClr val="tx1"/>
          </a:solidFill>
          <a:latin typeface="+mn-lt"/>
          <a:ea typeface="+mn-ea"/>
          <a:cs typeface="+mn-cs"/>
        </a:defRPr>
      </a:lvl1pPr>
      <a:lvl2pPr marL="1782992" indent="-685770" algn="l" defTabSz="1097229" rtl="0" eaLnBrk="1" latinLnBrk="0" hangingPunct="1">
        <a:spcBef>
          <a:spcPct val="20000"/>
        </a:spcBef>
        <a:buFont typeface="Arial"/>
        <a:buChar char="–"/>
        <a:defRPr sz="6720" kern="1200">
          <a:solidFill>
            <a:schemeClr val="tx1"/>
          </a:solidFill>
          <a:latin typeface="+mn-lt"/>
          <a:ea typeface="+mn-ea"/>
          <a:cs typeface="+mn-cs"/>
        </a:defRPr>
      </a:lvl2pPr>
      <a:lvl3pPr marL="2743062" indent="-548611" algn="l" defTabSz="1097229" rtl="0" eaLnBrk="1" latinLnBrk="0" hangingPunct="1">
        <a:spcBef>
          <a:spcPct val="20000"/>
        </a:spcBef>
        <a:buFont typeface="Arial"/>
        <a:buChar char="•"/>
        <a:defRPr sz="5760" kern="1200">
          <a:solidFill>
            <a:schemeClr val="tx1"/>
          </a:solidFill>
          <a:latin typeface="+mn-lt"/>
          <a:ea typeface="+mn-ea"/>
          <a:cs typeface="+mn-cs"/>
        </a:defRPr>
      </a:lvl3pPr>
      <a:lvl4pPr marL="3840288" indent="-548611" algn="l" defTabSz="1097229" rtl="0" eaLnBrk="1" latinLnBrk="0" hangingPunct="1">
        <a:spcBef>
          <a:spcPct val="20000"/>
        </a:spcBef>
        <a:buFont typeface="Arial"/>
        <a:buChar char="–"/>
        <a:defRPr sz="4800" kern="1200">
          <a:solidFill>
            <a:schemeClr val="tx1"/>
          </a:solidFill>
          <a:latin typeface="+mn-lt"/>
          <a:ea typeface="+mn-ea"/>
          <a:cs typeface="+mn-cs"/>
        </a:defRPr>
      </a:lvl4pPr>
      <a:lvl5pPr marL="4937514" indent="-548611" algn="l" defTabSz="1097229" rtl="0" eaLnBrk="1" latinLnBrk="0" hangingPunct="1">
        <a:spcBef>
          <a:spcPct val="20000"/>
        </a:spcBef>
        <a:buFont typeface="Arial"/>
        <a:buChar char="»"/>
        <a:defRPr sz="4800" kern="1200">
          <a:solidFill>
            <a:schemeClr val="tx1"/>
          </a:solidFill>
          <a:latin typeface="+mn-lt"/>
          <a:ea typeface="+mn-ea"/>
          <a:cs typeface="+mn-cs"/>
        </a:defRPr>
      </a:lvl5pPr>
      <a:lvl6pPr marL="6034739" indent="-548611" algn="l" defTabSz="1097229" rtl="0" eaLnBrk="1" latinLnBrk="0" hangingPunct="1">
        <a:spcBef>
          <a:spcPct val="20000"/>
        </a:spcBef>
        <a:buFont typeface="Arial"/>
        <a:buChar char="•"/>
        <a:defRPr sz="4800" kern="1200">
          <a:solidFill>
            <a:schemeClr val="tx1"/>
          </a:solidFill>
          <a:latin typeface="+mn-lt"/>
          <a:ea typeface="+mn-ea"/>
          <a:cs typeface="+mn-cs"/>
        </a:defRPr>
      </a:lvl6pPr>
      <a:lvl7pPr marL="7131965" indent="-548611" algn="l" defTabSz="1097229" rtl="0" eaLnBrk="1" latinLnBrk="0" hangingPunct="1">
        <a:spcBef>
          <a:spcPct val="20000"/>
        </a:spcBef>
        <a:buFont typeface="Arial"/>
        <a:buChar char="•"/>
        <a:defRPr sz="4800" kern="1200">
          <a:solidFill>
            <a:schemeClr val="tx1"/>
          </a:solidFill>
          <a:latin typeface="+mn-lt"/>
          <a:ea typeface="+mn-ea"/>
          <a:cs typeface="+mn-cs"/>
        </a:defRPr>
      </a:lvl7pPr>
      <a:lvl8pPr marL="8229187" indent="-548611" algn="l" defTabSz="1097229" rtl="0" eaLnBrk="1" latinLnBrk="0" hangingPunct="1">
        <a:spcBef>
          <a:spcPct val="20000"/>
        </a:spcBef>
        <a:buFont typeface="Arial"/>
        <a:buChar char="•"/>
        <a:defRPr sz="4800" kern="1200">
          <a:solidFill>
            <a:schemeClr val="tx1"/>
          </a:solidFill>
          <a:latin typeface="+mn-lt"/>
          <a:ea typeface="+mn-ea"/>
          <a:cs typeface="+mn-cs"/>
        </a:defRPr>
      </a:lvl8pPr>
      <a:lvl9pPr marL="9326416" indent="-548611" algn="l" defTabSz="1097229" rtl="0" eaLnBrk="1" latinLnBrk="0" hangingPunct="1">
        <a:spcBef>
          <a:spcPct val="20000"/>
        </a:spcBef>
        <a:buFont typeface="Arial"/>
        <a:buChar char="•"/>
        <a:defRPr sz="4800" kern="1200">
          <a:solidFill>
            <a:schemeClr val="tx1"/>
          </a:solidFill>
          <a:latin typeface="+mn-lt"/>
          <a:ea typeface="+mn-ea"/>
          <a:cs typeface="+mn-cs"/>
        </a:defRPr>
      </a:lvl9pPr>
    </p:bodyStyle>
    <p:otherStyle>
      <a:defPPr>
        <a:defRPr lang="en-US"/>
      </a:defPPr>
      <a:lvl1pPr marL="0" algn="l" defTabSz="1097229" rtl="0" eaLnBrk="1" latinLnBrk="0" hangingPunct="1">
        <a:defRPr sz="4320" kern="1200">
          <a:solidFill>
            <a:schemeClr val="tx1"/>
          </a:solidFill>
          <a:latin typeface="+mn-lt"/>
          <a:ea typeface="+mn-ea"/>
          <a:cs typeface="+mn-cs"/>
        </a:defRPr>
      </a:lvl1pPr>
      <a:lvl2pPr marL="1097229" algn="l" defTabSz="1097229" rtl="0" eaLnBrk="1" latinLnBrk="0" hangingPunct="1">
        <a:defRPr sz="4320" kern="1200">
          <a:solidFill>
            <a:schemeClr val="tx1"/>
          </a:solidFill>
          <a:latin typeface="+mn-lt"/>
          <a:ea typeface="+mn-ea"/>
          <a:cs typeface="+mn-cs"/>
        </a:defRPr>
      </a:lvl2pPr>
      <a:lvl3pPr marL="2194451" algn="l" defTabSz="1097229" rtl="0" eaLnBrk="1" latinLnBrk="0" hangingPunct="1">
        <a:defRPr sz="4320" kern="1200">
          <a:solidFill>
            <a:schemeClr val="tx1"/>
          </a:solidFill>
          <a:latin typeface="+mn-lt"/>
          <a:ea typeface="+mn-ea"/>
          <a:cs typeface="+mn-cs"/>
        </a:defRPr>
      </a:lvl3pPr>
      <a:lvl4pPr marL="3291677" algn="l" defTabSz="1097229" rtl="0" eaLnBrk="1" latinLnBrk="0" hangingPunct="1">
        <a:defRPr sz="4320" kern="1200">
          <a:solidFill>
            <a:schemeClr val="tx1"/>
          </a:solidFill>
          <a:latin typeface="+mn-lt"/>
          <a:ea typeface="+mn-ea"/>
          <a:cs typeface="+mn-cs"/>
        </a:defRPr>
      </a:lvl4pPr>
      <a:lvl5pPr marL="4388902" algn="l" defTabSz="1097229" rtl="0" eaLnBrk="1" latinLnBrk="0" hangingPunct="1">
        <a:defRPr sz="4320" kern="1200">
          <a:solidFill>
            <a:schemeClr val="tx1"/>
          </a:solidFill>
          <a:latin typeface="+mn-lt"/>
          <a:ea typeface="+mn-ea"/>
          <a:cs typeface="+mn-cs"/>
        </a:defRPr>
      </a:lvl5pPr>
      <a:lvl6pPr marL="5486128" algn="l" defTabSz="1097229" rtl="0" eaLnBrk="1" latinLnBrk="0" hangingPunct="1">
        <a:defRPr sz="4320" kern="1200">
          <a:solidFill>
            <a:schemeClr val="tx1"/>
          </a:solidFill>
          <a:latin typeface="+mn-lt"/>
          <a:ea typeface="+mn-ea"/>
          <a:cs typeface="+mn-cs"/>
        </a:defRPr>
      </a:lvl6pPr>
      <a:lvl7pPr marL="6583350" algn="l" defTabSz="1097229" rtl="0" eaLnBrk="1" latinLnBrk="0" hangingPunct="1">
        <a:defRPr sz="4320" kern="1200">
          <a:solidFill>
            <a:schemeClr val="tx1"/>
          </a:solidFill>
          <a:latin typeface="+mn-lt"/>
          <a:ea typeface="+mn-ea"/>
          <a:cs typeface="+mn-cs"/>
        </a:defRPr>
      </a:lvl7pPr>
      <a:lvl8pPr marL="7680576" algn="l" defTabSz="1097229" rtl="0" eaLnBrk="1" latinLnBrk="0" hangingPunct="1">
        <a:defRPr sz="4320" kern="1200">
          <a:solidFill>
            <a:schemeClr val="tx1"/>
          </a:solidFill>
          <a:latin typeface="+mn-lt"/>
          <a:ea typeface="+mn-ea"/>
          <a:cs typeface="+mn-cs"/>
        </a:defRPr>
      </a:lvl8pPr>
      <a:lvl9pPr marL="8777805" algn="l" defTabSz="1097229"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3891200" cy="2651760"/>
          </a:xfrm>
          <a:solidFill>
            <a:srgbClr val="00122B"/>
          </a:solidFill>
        </p:spPr>
        <p:txBody>
          <a:bodyPr>
            <a:noAutofit/>
          </a:bodyPr>
          <a:lstStyle/>
          <a:p>
            <a:r>
              <a:rPr lang="en-US" sz="8800" b="1" dirty="0">
                <a:latin typeface="Arial" panose="020B0604020202020204" pitchFamily="34" charset="0"/>
                <a:cs typeface="Arial" panose="020B0604020202020204" pitchFamily="34" charset="0"/>
              </a:rPr>
              <a:t>SHORT TITLE GOES HERE</a:t>
            </a:r>
            <a:endParaRPr lang="x-none" sz="8800" b="1" dirty="0">
              <a:latin typeface="Arial" panose="020B0604020202020204" pitchFamily="34" charset="0"/>
              <a:cs typeface="Arial" panose="020B0604020202020204" pitchFamily="34" charset="0"/>
            </a:endParaRPr>
          </a:p>
        </p:txBody>
      </p:sp>
      <p:grpSp>
        <p:nvGrpSpPr>
          <p:cNvPr id="88" name="Group 87"/>
          <p:cNvGrpSpPr/>
          <p:nvPr/>
        </p:nvGrpSpPr>
        <p:grpSpPr>
          <a:xfrm>
            <a:off x="29545715" y="17807335"/>
            <a:ext cx="12801600" cy="6026403"/>
            <a:chOff x="29862377" y="14066133"/>
            <a:chExt cx="12801600" cy="6026403"/>
          </a:xfrm>
        </p:grpSpPr>
        <p:sp>
          <p:nvSpPr>
            <p:cNvPr id="3" name="TextBox 2"/>
            <p:cNvSpPr txBox="1"/>
            <p:nvPr/>
          </p:nvSpPr>
          <p:spPr>
            <a:xfrm>
              <a:off x="29862377" y="14066133"/>
              <a:ext cx="12801600" cy="830997"/>
            </a:xfrm>
            <a:prstGeom prst="rect">
              <a:avLst/>
            </a:prstGeom>
            <a:solidFill>
              <a:schemeClr val="bg2"/>
            </a:solidFill>
            <a:ln>
              <a:solidFill>
                <a:srgbClr val="00122B"/>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800" b="1" dirty="0">
                  <a:solidFill>
                    <a:schemeClr val="tx1"/>
                  </a:solidFill>
                  <a:latin typeface="Arial" panose="020B0604020202020204" pitchFamily="34" charset="0"/>
                  <a:cs typeface="Arial" panose="020B0604020202020204" pitchFamily="34" charset="0"/>
                </a:rPr>
                <a:t>Conclusions or Implications or Next Steps</a:t>
              </a:r>
              <a:endParaRPr lang="en-US" sz="4800" b="1"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29862377" y="15106556"/>
              <a:ext cx="12801600" cy="4985980"/>
            </a:xfrm>
            <a:prstGeom prst="rect">
              <a:avLst/>
            </a:prstGeom>
            <a:noFill/>
          </p:spPr>
          <p:txBody>
            <a:bodyPr wrap="square" rtlCol="0">
              <a:spAutoFit/>
            </a:bodyPr>
            <a:lstStyle/>
            <a:p>
              <a:pPr marL="457200" indent="-457200">
                <a:spcAft>
                  <a:spcPts val="18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In </a:t>
              </a:r>
              <a:r>
                <a:rPr lang="en-US" sz="3200" b="1" dirty="0">
                  <a:solidFill>
                    <a:schemeClr val="bg1"/>
                  </a:solidFill>
                  <a:latin typeface="Arial" panose="020B0604020202020204" pitchFamily="34" charset="0"/>
                  <a:cs typeface="Arial" panose="020B0604020202020204" pitchFamily="34" charset="0"/>
                </a:rPr>
                <a:t>this section </a:t>
              </a:r>
              <a:r>
                <a:rPr lang="en-US" sz="3200" b="1" dirty="0">
                  <a:solidFill>
                    <a:schemeClr val="bg1"/>
                  </a:solidFill>
                  <a:latin typeface="Arial" panose="020B0604020202020204" pitchFamily="34" charset="0"/>
                  <a:cs typeface="Arial" panose="020B0604020202020204" pitchFamily="34" charset="0"/>
                </a:rPr>
                <a:t>the reader should take away the implications of the findings of the study. </a:t>
              </a:r>
              <a:r>
                <a:rPr lang="en-US" sz="3200" b="1" dirty="0">
                  <a:solidFill>
                    <a:schemeClr val="bg1"/>
                  </a:solidFill>
                  <a:latin typeface="Arial" panose="020B0604020202020204" pitchFamily="34" charset="0"/>
                  <a:cs typeface="Arial" panose="020B0604020202020204" pitchFamily="34" charset="0"/>
                </a:rPr>
                <a:t>You should provide interpretation </a:t>
              </a:r>
              <a:r>
                <a:rPr lang="en-US" sz="3200" b="1" dirty="0">
                  <a:solidFill>
                    <a:schemeClr val="bg1"/>
                  </a:solidFill>
                  <a:latin typeface="Arial" panose="020B0604020202020204" pitchFamily="34" charset="0"/>
                  <a:cs typeface="Arial" panose="020B0604020202020204" pitchFamily="34" charset="0"/>
                </a:rPr>
                <a:t>the </a:t>
              </a:r>
              <a:r>
                <a:rPr lang="en-US" sz="3200" b="1" dirty="0">
                  <a:solidFill>
                    <a:schemeClr val="bg1"/>
                  </a:solidFill>
                  <a:latin typeface="Arial" panose="020B0604020202020204" pitchFamily="34" charset="0"/>
                  <a:cs typeface="Arial" panose="020B0604020202020204" pitchFamily="34" charset="0"/>
                </a:rPr>
                <a:t>findings. </a:t>
              </a:r>
              <a:r>
                <a:rPr lang="en-US" sz="3200" b="1" dirty="0">
                  <a:solidFill>
                    <a:schemeClr val="bg1"/>
                  </a:solidFill>
                  <a:latin typeface="Arial" panose="020B0604020202020204" pitchFamily="34" charset="0"/>
                  <a:cs typeface="Arial" panose="020B0604020202020204" pitchFamily="34" charset="0"/>
                </a:rPr>
                <a:t>You may also want to explore how </a:t>
              </a:r>
              <a:r>
                <a:rPr lang="en-US" sz="3200" b="1" dirty="0">
                  <a:solidFill>
                    <a:schemeClr val="bg1"/>
                  </a:solidFill>
                  <a:latin typeface="Arial" panose="020B0604020202020204" pitchFamily="34" charset="0"/>
                  <a:cs typeface="Arial" panose="020B0604020202020204" pitchFamily="34" charset="0"/>
                </a:rPr>
                <a:t>the findings </a:t>
              </a:r>
              <a:r>
                <a:rPr lang="en-US" sz="3200" b="1" dirty="0">
                  <a:solidFill>
                    <a:schemeClr val="bg1"/>
                  </a:solidFill>
                  <a:latin typeface="Arial" panose="020B0604020202020204" pitchFamily="34" charset="0"/>
                  <a:cs typeface="Arial" panose="020B0604020202020204" pitchFamily="34" charset="0"/>
                </a:rPr>
                <a:t>can </a:t>
              </a:r>
              <a:r>
                <a:rPr lang="en-US" sz="3200" b="1" dirty="0">
                  <a:solidFill>
                    <a:schemeClr val="bg1"/>
                  </a:solidFill>
                  <a:latin typeface="Arial" panose="020B0604020202020204" pitchFamily="34" charset="0"/>
                  <a:cs typeface="Arial" panose="020B0604020202020204" pitchFamily="34" charset="0"/>
                </a:rPr>
                <a:t>inform management or conservation </a:t>
              </a:r>
              <a:r>
                <a:rPr lang="en-US" sz="3200" b="1" dirty="0">
                  <a:solidFill>
                    <a:schemeClr val="bg1"/>
                  </a:solidFill>
                  <a:latin typeface="Arial" panose="020B0604020202020204" pitchFamily="34" charset="0"/>
                  <a:cs typeface="Arial" panose="020B0604020202020204" pitchFamily="34" charset="0"/>
                </a:rPr>
                <a:t>policy</a:t>
              </a:r>
              <a:r>
                <a:rPr lang="en-US" sz="3200" b="1" dirty="0" smtClean="0">
                  <a:solidFill>
                    <a:schemeClr val="bg1"/>
                  </a:solidFill>
                  <a:latin typeface="Arial" panose="020B0604020202020204" pitchFamily="34" charset="0"/>
                  <a:cs typeface="Arial" panose="020B0604020202020204" pitchFamily="34" charset="0"/>
                </a:rPr>
                <a:t>?</a:t>
              </a:r>
            </a:p>
            <a:p>
              <a:pPr marL="457200" indent="-457200">
                <a:spcAft>
                  <a:spcPts val="1800"/>
                </a:spcAft>
                <a:buFont typeface="Arial" panose="020B0604020202020204" pitchFamily="34" charset="0"/>
                <a:buChar char="•"/>
              </a:pPr>
              <a:r>
                <a:rPr lang="en-US" sz="3200" b="1" dirty="0" smtClean="0">
                  <a:solidFill>
                    <a:schemeClr val="bg1"/>
                  </a:solidFill>
                  <a:latin typeface="Arial" panose="020B0604020202020204" pitchFamily="34" charset="0"/>
                  <a:cs typeface="Arial" panose="020B0604020202020204" pitchFamily="34" charset="0"/>
                </a:rPr>
                <a:t>Make sure to rename section to convey what you are discussing in this section. The current header is to provide examples of the section name.</a:t>
              </a:r>
              <a:endParaRPr lang="en-US" sz="3200" b="1" dirty="0">
                <a:solidFill>
                  <a:schemeClr val="bg1"/>
                </a:solidFill>
                <a:latin typeface="Arial" panose="020B0604020202020204" pitchFamily="34" charset="0"/>
                <a:cs typeface="Arial" panose="020B0604020202020204" pitchFamily="34" charset="0"/>
              </a:endParaRPr>
            </a:p>
            <a:p>
              <a:pPr marL="457200" indent="-457200">
                <a:spcAft>
                  <a:spcPts val="18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Or you could use this section to discuss future directions of work that builds off your project.</a:t>
              </a:r>
              <a:endParaRPr lang="en-US" sz="3200" b="1" dirty="0">
                <a:solidFill>
                  <a:schemeClr val="bg1"/>
                </a:solidFill>
                <a:latin typeface="Arial" panose="020B0604020202020204" pitchFamily="34" charset="0"/>
                <a:cs typeface="Arial" panose="020B0604020202020204" pitchFamily="34" charset="0"/>
              </a:endParaRPr>
            </a:p>
          </p:txBody>
        </p:sp>
      </p:grpSp>
      <p:grpSp>
        <p:nvGrpSpPr>
          <p:cNvPr id="16" name="Group 15"/>
          <p:cNvGrpSpPr/>
          <p:nvPr/>
        </p:nvGrpSpPr>
        <p:grpSpPr>
          <a:xfrm>
            <a:off x="15544800" y="3194059"/>
            <a:ext cx="12801600" cy="7297438"/>
            <a:chOff x="1175086" y="18547533"/>
            <a:chExt cx="10972800" cy="7297438"/>
          </a:xfrm>
        </p:grpSpPr>
        <p:sp>
          <p:nvSpPr>
            <p:cNvPr id="9" name="TextBox 8"/>
            <p:cNvSpPr txBox="1"/>
            <p:nvPr/>
          </p:nvSpPr>
          <p:spPr>
            <a:xfrm>
              <a:off x="1175086" y="19566329"/>
              <a:ext cx="10972800" cy="6278642"/>
            </a:xfrm>
            <a:prstGeom prst="rect">
              <a:avLst/>
            </a:prstGeom>
            <a:noFill/>
          </p:spPr>
          <p:txBody>
            <a:bodyPr wrap="square" rtlCol="0">
              <a:spAutoFit/>
            </a:bodyPr>
            <a:lstStyle/>
            <a:p>
              <a:pPr marL="457200" indent="-457200">
                <a:spcAft>
                  <a:spcPts val="18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List the steps you took to complete the project.</a:t>
              </a:r>
            </a:p>
            <a:p>
              <a:pPr marL="457200" indent="-457200">
                <a:spcAft>
                  <a:spcPts val="18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Important things to include in this section are:</a:t>
              </a: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Location;</a:t>
              </a:r>
              <a:endParaRPr lang="en-US" sz="3200" b="1" dirty="0">
                <a:solidFill>
                  <a:schemeClr val="bg1"/>
                </a:solidFill>
                <a:latin typeface="Arial" panose="020B0604020202020204" pitchFamily="34" charset="0"/>
                <a:cs typeface="Arial" panose="020B0604020202020204" pitchFamily="34" charset="0"/>
              </a:endParaRP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Time of year and duration of project;</a:t>
              </a: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Description of environment at sites or study organisms;</a:t>
              </a:r>
              <a:endParaRPr lang="en-US" sz="3200" b="1" dirty="0">
                <a:solidFill>
                  <a:schemeClr val="bg1"/>
                </a:solidFill>
                <a:latin typeface="Arial" panose="020B0604020202020204" pitchFamily="34" charset="0"/>
                <a:cs typeface="Arial" panose="020B0604020202020204" pitchFamily="34" charset="0"/>
              </a:endParaRP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Techniques, procedures or tools used to carry out work.</a:t>
              </a:r>
            </a:p>
            <a:p>
              <a:pPr marL="457200" indent="-457200">
                <a:spcAft>
                  <a:spcPts val="18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If you had multiple parts to your project, you may want to consider separate Methods sections and rename the section headers.</a:t>
              </a:r>
            </a:p>
          </p:txBody>
        </p:sp>
        <p:sp>
          <p:nvSpPr>
            <p:cNvPr id="11" name="TextBox 10"/>
            <p:cNvSpPr txBox="1"/>
            <p:nvPr/>
          </p:nvSpPr>
          <p:spPr>
            <a:xfrm>
              <a:off x="1175086" y="18547533"/>
              <a:ext cx="10972800" cy="830997"/>
            </a:xfrm>
            <a:prstGeom prst="rect">
              <a:avLst/>
            </a:prstGeom>
            <a:solidFill>
              <a:schemeClr val="bg2"/>
            </a:solidFill>
            <a:ln>
              <a:solidFill>
                <a:srgbClr val="00122B"/>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800" b="1" dirty="0" smtClean="0">
                  <a:solidFill>
                    <a:schemeClr val="tx1"/>
                  </a:solidFill>
                  <a:latin typeface="Arial" panose="020B0604020202020204" pitchFamily="34" charset="0"/>
                  <a:cs typeface="Arial" panose="020B0604020202020204" pitchFamily="34" charset="0"/>
                </a:rPr>
                <a:t>Methods of Project Component 1</a:t>
              </a:r>
              <a:endParaRPr lang="en-US" sz="4800" b="1" dirty="0">
                <a:solidFill>
                  <a:schemeClr val="tx1"/>
                </a:solidFill>
                <a:latin typeface="Arial" panose="020B0604020202020204" pitchFamily="34" charset="0"/>
                <a:cs typeface="Arial" panose="020B0604020202020204" pitchFamily="34" charset="0"/>
              </a:endParaRPr>
            </a:p>
          </p:txBody>
        </p:sp>
      </p:grpSp>
      <p:sp>
        <p:nvSpPr>
          <p:cNvPr id="10" name="TextBox 9"/>
          <p:cNvSpPr txBox="1"/>
          <p:nvPr/>
        </p:nvSpPr>
        <p:spPr>
          <a:xfrm>
            <a:off x="0" y="28850930"/>
            <a:ext cx="43891200" cy="1785104"/>
          </a:xfrm>
          <a:prstGeom prst="rect">
            <a:avLst/>
          </a:prstGeom>
          <a:solidFill>
            <a:schemeClr val="bg2">
              <a:lumMod val="75000"/>
            </a:schemeClr>
          </a:solidFill>
          <a:ln>
            <a:solidFill>
              <a:srgbClr val="00122B"/>
            </a:solidFill>
          </a:ln>
        </p:spPr>
        <p:txBody>
          <a:bodyPr wrap="square" rtlCol="0">
            <a:spAutoFit/>
          </a:bodyPr>
          <a:lstStyle/>
          <a:p>
            <a:pPr algn="ctr"/>
            <a:r>
              <a:rPr lang="en-US" sz="6600" b="1" dirty="0">
                <a:latin typeface="Arial" panose="020B0604020202020204" pitchFamily="34" charset="0"/>
                <a:cs typeface="Arial" panose="020B0604020202020204" pitchFamily="34" charset="0"/>
              </a:rPr>
              <a:t>CTP Participant Name</a:t>
            </a:r>
            <a:r>
              <a:rPr lang="en-US" sz="6600" b="1" baseline="30000" dirty="0">
                <a:latin typeface="Arial" panose="020B0604020202020204" pitchFamily="34" charset="0"/>
                <a:cs typeface="Arial" panose="020B0604020202020204" pitchFamily="34" charset="0"/>
              </a:rPr>
              <a:t>1</a:t>
            </a:r>
            <a:r>
              <a:rPr lang="en-US" sz="6600" b="1" dirty="0">
                <a:latin typeface="Arial" panose="020B0604020202020204" pitchFamily="34" charset="0"/>
                <a:cs typeface="Arial" panose="020B0604020202020204" pitchFamily="34" charset="0"/>
              </a:rPr>
              <a:t> &amp; CTP Participant Name</a:t>
            </a:r>
            <a:r>
              <a:rPr lang="en-US" sz="6600" b="1" baseline="30000" dirty="0">
                <a:latin typeface="Arial" panose="020B0604020202020204" pitchFamily="34" charset="0"/>
                <a:cs typeface="Arial" panose="020B0604020202020204" pitchFamily="34" charset="0"/>
              </a:rPr>
              <a:t>2</a:t>
            </a:r>
          </a:p>
          <a:p>
            <a:pPr algn="ctr"/>
            <a:r>
              <a:rPr lang="en-US" sz="4400" b="1" baseline="30000" dirty="0">
                <a:latin typeface="Arial" panose="020B0604020202020204" pitchFamily="34" charset="0"/>
                <a:cs typeface="Arial" panose="020B0604020202020204" pitchFamily="34" charset="0"/>
              </a:rPr>
              <a:t>1</a:t>
            </a:r>
            <a:r>
              <a:rPr lang="en-US" sz="4400" b="1" dirty="0">
                <a:latin typeface="Arial" panose="020B0604020202020204" pitchFamily="34" charset="0"/>
                <a:cs typeface="Arial" panose="020B0604020202020204" pitchFamily="34" charset="0"/>
              </a:rPr>
              <a:t>CTP Participant Affiliation</a:t>
            </a:r>
            <a:r>
              <a:rPr lang="en-US" sz="4400" b="1" dirty="0">
                <a:latin typeface="Arial" panose="020B0604020202020204" pitchFamily="34" charset="0"/>
                <a:cs typeface="Arial" panose="020B0604020202020204" pitchFamily="34" charset="0"/>
              </a:rPr>
              <a:t>; </a:t>
            </a:r>
            <a:r>
              <a:rPr lang="en-US" sz="4400" b="1" baseline="30000" dirty="0">
                <a:latin typeface="Arial" panose="020B0604020202020204" pitchFamily="34" charset="0"/>
                <a:cs typeface="Arial" panose="020B0604020202020204" pitchFamily="34" charset="0"/>
              </a:rPr>
              <a:t>2</a:t>
            </a:r>
            <a:r>
              <a:rPr lang="en-US" sz="4400" b="1" dirty="0">
                <a:latin typeface="Arial" panose="020B0604020202020204" pitchFamily="34" charset="0"/>
                <a:cs typeface="Arial" panose="020B0604020202020204" pitchFamily="34" charset="0"/>
              </a:rPr>
              <a:t>CTP Participant Affiliation </a:t>
            </a:r>
          </a:p>
        </p:txBody>
      </p:sp>
      <p:sp>
        <p:nvSpPr>
          <p:cNvPr id="32" name="TextBox 31"/>
          <p:cNvSpPr txBox="1"/>
          <p:nvPr/>
        </p:nvSpPr>
        <p:spPr>
          <a:xfrm>
            <a:off x="-8801100" y="0"/>
            <a:ext cx="8077200" cy="33224480"/>
          </a:xfrm>
          <a:prstGeom prst="rect">
            <a:avLst/>
          </a:prstGeom>
          <a:solidFill>
            <a:schemeClr val="tx1">
              <a:lumMod val="75000"/>
            </a:schemeClr>
          </a:solidFill>
          <a:ln>
            <a:solidFill>
              <a:srgbClr val="00122B"/>
            </a:solidFill>
          </a:ln>
        </p:spPr>
        <p:txBody>
          <a:bodyPr wrap="square" rtlCol="0">
            <a:spAutoFit/>
          </a:bodyPr>
          <a:lstStyle/>
          <a:p>
            <a:pPr>
              <a:spcAft>
                <a:spcPts val="600"/>
              </a:spcAft>
            </a:pPr>
            <a:r>
              <a:rPr lang="en-US" sz="3200" b="1" dirty="0">
                <a:solidFill>
                  <a:schemeClr val="bg1"/>
                </a:solidFill>
                <a:latin typeface="Arial" panose="020B0604020202020204" pitchFamily="34" charset="0"/>
                <a:cs typeface="Arial" panose="020B0604020202020204" pitchFamily="34" charset="0"/>
              </a:rPr>
              <a:t>POSTER TEMPLATE INSTRUCTIONS—DELETE ONCE DONE MAKING POSTER</a:t>
            </a:r>
          </a:p>
          <a:p>
            <a:pPr marL="479425" indent="-479425">
              <a:spcAft>
                <a:spcPts val="6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The purpose of this poster template is make it easy to display your conservation work. But this is just a template, and we encourage you to have fun with it! Feel free to:</a:t>
            </a: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Change the background &amp; font colors;</a:t>
            </a: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Change the layout by moving or resizing the text boxes;</a:t>
            </a: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Rename the section headers or add additional sections to include information relevant to your work;</a:t>
            </a: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Add lots of pictures </a:t>
            </a:r>
            <a:r>
              <a:rPr lang="en-US" sz="3200" b="1" dirty="0">
                <a:solidFill>
                  <a:schemeClr val="bg1"/>
                </a:solidFill>
                <a:latin typeface="Arial" panose="020B0604020202020204" pitchFamily="34" charset="0"/>
                <a:cs typeface="Arial" panose="020B0604020202020204" pitchFamily="34" charset="0"/>
              </a:rPr>
              <a:t>&amp; graphics;</a:t>
            </a: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Add your organization’s logo;</a:t>
            </a:r>
            <a:endParaRPr lang="en-US" sz="3200" b="1" dirty="0">
              <a:solidFill>
                <a:schemeClr val="bg1"/>
              </a:solidFill>
              <a:latin typeface="Arial" panose="020B0604020202020204" pitchFamily="34" charset="0"/>
              <a:cs typeface="Arial" panose="020B0604020202020204" pitchFamily="34" charset="0"/>
            </a:endParaRP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Do whatever you think best conveys your work.</a:t>
            </a:r>
          </a:p>
          <a:p>
            <a:pPr marL="479425" indent="-479425">
              <a:spcAft>
                <a:spcPts val="6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Other important recommendations:</a:t>
            </a: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Use </a:t>
            </a:r>
            <a:r>
              <a:rPr lang="en-US" sz="3200" b="1" dirty="0">
                <a:solidFill>
                  <a:schemeClr val="bg1"/>
                </a:solidFill>
                <a:latin typeface="Arial" panose="020B0604020202020204" pitchFamily="34" charset="0"/>
                <a:cs typeface="Arial" panose="020B0604020202020204" pitchFamily="34" charset="0"/>
              </a:rPr>
              <a:t>san-serif font (e.g. Arial or Helvetica</a:t>
            </a:r>
            <a:r>
              <a:rPr lang="en-US" sz="3200" b="1" dirty="0">
                <a:solidFill>
                  <a:schemeClr val="bg1"/>
                </a:solidFill>
                <a:latin typeface="Arial" panose="020B0604020202020204" pitchFamily="34" charset="0"/>
                <a:cs typeface="Arial" panose="020B0604020202020204" pitchFamily="34" charset="0"/>
              </a:rPr>
              <a:t>);</a:t>
            </a:r>
            <a:endParaRPr lang="en-US" sz="3200" b="1" dirty="0">
              <a:solidFill>
                <a:schemeClr val="bg1"/>
              </a:solidFill>
              <a:latin typeface="Arial" panose="020B0604020202020204" pitchFamily="34" charset="0"/>
              <a:cs typeface="Arial" panose="020B0604020202020204" pitchFamily="34" charset="0"/>
            </a:endParaRP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Use </a:t>
            </a:r>
            <a:r>
              <a:rPr lang="en-US" sz="3200" b="1" dirty="0">
                <a:solidFill>
                  <a:schemeClr val="bg1"/>
                </a:solidFill>
                <a:latin typeface="Arial" panose="020B0604020202020204" pitchFamily="34" charset="0"/>
                <a:cs typeface="Arial" panose="020B0604020202020204" pitchFamily="34" charset="0"/>
              </a:rPr>
              <a:t>font size that is larger than 24 point</a:t>
            </a:r>
            <a:r>
              <a:rPr lang="en-US" sz="3200" b="1" dirty="0">
                <a:solidFill>
                  <a:schemeClr val="bg1"/>
                </a:solidFill>
                <a:latin typeface="Arial" panose="020B0604020202020204" pitchFamily="34" charset="0"/>
                <a:cs typeface="Arial" panose="020B0604020202020204" pitchFamily="34" charset="0"/>
              </a:rPr>
              <a:t>;</a:t>
            </a:r>
            <a:endParaRPr lang="en-US" sz="3200" b="1" dirty="0">
              <a:solidFill>
                <a:schemeClr val="bg1"/>
              </a:solidFill>
              <a:latin typeface="Arial" panose="020B0604020202020204" pitchFamily="34" charset="0"/>
              <a:cs typeface="Arial" panose="020B0604020202020204" pitchFamily="34" charset="0"/>
            </a:endParaRP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Use short, concise sentences;</a:t>
            </a: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Use bullet points or </a:t>
            </a:r>
            <a:r>
              <a:rPr lang="en-US" sz="3200" b="1" u="sng" dirty="0">
                <a:solidFill>
                  <a:schemeClr val="bg1"/>
                </a:solidFill>
                <a:latin typeface="Arial" panose="020B0604020202020204" pitchFamily="34" charset="0"/>
                <a:cs typeface="Arial" panose="020B0604020202020204" pitchFamily="34" charset="0"/>
              </a:rPr>
              <a:t>very</a:t>
            </a:r>
            <a:r>
              <a:rPr lang="en-US" sz="3200" b="1" dirty="0">
                <a:solidFill>
                  <a:schemeClr val="bg1"/>
                </a:solidFill>
                <a:latin typeface="Arial" panose="020B0604020202020204" pitchFamily="34" charset="0"/>
                <a:cs typeface="Arial" panose="020B0604020202020204" pitchFamily="34" charset="0"/>
              </a:rPr>
              <a:t> short paragraphs; </a:t>
            </a: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Make sure font type </a:t>
            </a:r>
            <a:r>
              <a:rPr lang="en-US" sz="3200" b="1" dirty="0">
                <a:solidFill>
                  <a:schemeClr val="bg1"/>
                </a:solidFill>
                <a:latin typeface="Arial" panose="020B0604020202020204" pitchFamily="34" charset="0"/>
                <a:cs typeface="Arial" panose="020B0604020202020204" pitchFamily="34" charset="0"/>
              </a:rPr>
              <a:t>&amp; </a:t>
            </a:r>
            <a:r>
              <a:rPr lang="en-US" sz="3200" b="1" dirty="0">
                <a:solidFill>
                  <a:schemeClr val="bg1"/>
                </a:solidFill>
                <a:latin typeface="Arial" panose="020B0604020202020204" pitchFamily="34" charset="0"/>
                <a:cs typeface="Arial" panose="020B0604020202020204" pitchFamily="34" charset="0"/>
              </a:rPr>
              <a:t>size is consistent throughout the </a:t>
            </a:r>
            <a:r>
              <a:rPr lang="en-US" sz="3200" b="1" dirty="0">
                <a:solidFill>
                  <a:schemeClr val="bg1"/>
                </a:solidFill>
                <a:latin typeface="Arial" panose="020B0604020202020204" pitchFamily="34" charset="0"/>
                <a:cs typeface="Arial" panose="020B0604020202020204" pitchFamily="34" charset="0"/>
              </a:rPr>
              <a:t>poster</a:t>
            </a:r>
            <a:r>
              <a:rPr lang="en-US" sz="3200" b="1" dirty="0">
                <a:solidFill>
                  <a:schemeClr val="bg1"/>
                </a:solidFill>
                <a:latin typeface="Arial" panose="020B0604020202020204" pitchFamily="34" charset="0"/>
                <a:cs typeface="Arial" panose="020B0604020202020204" pitchFamily="34" charset="0"/>
              </a:rPr>
              <a:t>;</a:t>
            </a:r>
            <a:endParaRPr lang="en-US" sz="3200" b="1" dirty="0">
              <a:solidFill>
                <a:schemeClr val="bg1"/>
              </a:solidFill>
              <a:latin typeface="Arial" panose="020B0604020202020204" pitchFamily="34" charset="0"/>
              <a:cs typeface="Arial" panose="020B0604020202020204" pitchFamily="34" charset="0"/>
            </a:endParaRP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Make sure the background &amp; font colors have high contrast so that text is legible;</a:t>
            </a: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Avoid using tables when pictures or graphics can be used instead;</a:t>
            </a: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Don’t forget to go into Format in the menu bar above and use the Align option to </a:t>
            </a:r>
            <a:r>
              <a:rPr lang="en-US" sz="3200" b="1" dirty="0">
                <a:solidFill>
                  <a:schemeClr val="bg1"/>
                </a:solidFill>
                <a:latin typeface="Arial" panose="020B0604020202020204" pitchFamily="34" charset="0"/>
                <a:cs typeface="Arial" panose="020B0604020202020204" pitchFamily="34" charset="0"/>
              </a:rPr>
              <a:t>align </a:t>
            </a:r>
            <a:r>
              <a:rPr lang="en-US" sz="3200" b="1" dirty="0">
                <a:solidFill>
                  <a:schemeClr val="bg1"/>
                </a:solidFill>
                <a:latin typeface="Arial" panose="020B0604020202020204" pitchFamily="34" charset="0"/>
                <a:cs typeface="Arial" panose="020B0604020202020204" pitchFamily="34" charset="0"/>
              </a:rPr>
              <a:t>text boxes and figures/tables to create a clean look to your poster.</a:t>
            </a:r>
          </a:p>
          <a:p>
            <a:pPr marL="457200" indent="-457200">
              <a:spcAft>
                <a:spcPts val="6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To edit text in the template, simply highlight the current text and replace it with your own.</a:t>
            </a:r>
          </a:p>
          <a:p>
            <a:pPr marL="457200" indent="-457200">
              <a:spcAft>
                <a:spcPts val="6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To add pictures or graphics, simply copy and paste into PowerPoint. Use Paste Special in the menu bar above to experiment with different pasting options that best display the image/graphic.</a:t>
            </a:r>
          </a:p>
          <a:p>
            <a:pPr marL="457200" indent="-457200">
              <a:spcAft>
                <a:spcPts val="6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Make sure your figures look okay on your poster by viewing it at 100%. Scroll around to see if the images look good. If not, they won’t look good in final print</a:t>
            </a:r>
            <a:r>
              <a:rPr lang="en-US" sz="3200" b="1" dirty="0">
                <a:solidFill>
                  <a:schemeClr val="bg1"/>
                </a:solidFill>
                <a:latin typeface="Arial" panose="020B0604020202020204" pitchFamily="34" charset="0"/>
                <a:cs typeface="Arial" panose="020B0604020202020204" pitchFamily="34" charset="0"/>
              </a:rPr>
              <a:t>.</a:t>
            </a:r>
          </a:p>
          <a:p>
            <a:pPr marL="457200" indent="-457200">
              <a:spcAft>
                <a:spcPts val="6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Use the Group/Ungroup tool under the Format tab in the menu bar above to help keep images or text boxes together in a figure, as is done in the template figures.</a:t>
            </a:r>
            <a:endParaRPr lang="en-US" sz="3200" b="1" dirty="0">
              <a:solidFill>
                <a:schemeClr val="bg1"/>
              </a:solidFill>
              <a:latin typeface="Arial" panose="020B0604020202020204" pitchFamily="34" charset="0"/>
              <a:cs typeface="Arial" panose="020B0604020202020204" pitchFamily="34" charset="0"/>
            </a:endParaRPr>
          </a:p>
          <a:p>
            <a:pPr marL="457200" indent="-457200">
              <a:spcAft>
                <a:spcPts val="6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The only aspects of the poster template that we ask you to keep the same are the poster size and the format of the logo section at the bottom.</a:t>
            </a:r>
          </a:p>
        </p:txBody>
      </p:sp>
      <p:grpSp>
        <p:nvGrpSpPr>
          <p:cNvPr id="8" name="Group 7"/>
          <p:cNvGrpSpPr/>
          <p:nvPr/>
        </p:nvGrpSpPr>
        <p:grpSpPr>
          <a:xfrm>
            <a:off x="1542048" y="3194059"/>
            <a:ext cx="12801600" cy="6224814"/>
            <a:chOff x="1175086" y="3194059"/>
            <a:chExt cx="10972800" cy="6224814"/>
          </a:xfrm>
        </p:grpSpPr>
        <p:sp>
          <p:nvSpPr>
            <p:cNvPr id="31" name="TextBox 30"/>
            <p:cNvSpPr txBox="1"/>
            <p:nvPr/>
          </p:nvSpPr>
          <p:spPr>
            <a:xfrm>
              <a:off x="1175086" y="4202060"/>
              <a:ext cx="10972800" cy="5216813"/>
            </a:xfrm>
            <a:prstGeom prst="rect">
              <a:avLst/>
            </a:prstGeom>
            <a:noFill/>
          </p:spPr>
          <p:txBody>
            <a:bodyPr wrap="square" rtlCol="0">
              <a:spAutoFit/>
            </a:bodyPr>
            <a:lstStyle/>
            <a:p>
              <a:pPr marL="479425" indent="-479425">
                <a:spcAft>
                  <a:spcPts val="18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Describe the overarching problem or issue your project is addressing. In other words, what is the broader issue that is motivating?</a:t>
              </a:r>
            </a:p>
            <a:p>
              <a:pPr marL="479425" indent="-479425">
                <a:spcAft>
                  <a:spcPts val="18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Make sure to provide essential background information on the issue that your work is addressing.</a:t>
              </a:r>
            </a:p>
            <a:p>
              <a:pPr marL="479425" indent="-479425">
                <a:spcAft>
                  <a:spcPts val="18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This section is vital for conveying to a layperson the importance of the project.</a:t>
              </a:r>
            </a:p>
            <a:p>
              <a:pPr marL="479425" indent="-479425">
                <a:spcAft>
                  <a:spcPts val="1800"/>
                </a:spcAft>
                <a:buFont typeface="Arial" panose="020B0604020202020204" pitchFamily="34" charset="0"/>
                <a:buChar char="•"/>
              </a:pPr>
              <a:endParaRPr lang="en-US" sz="3200" b="1" dirty="0">
                <a:solidFill>
                  <a:schemeClr val="bg1"/>
                </a:solidFill>
                <a:latin typeface="Arial" panose="020B0604020202020204" pitchFamily="34" charset="0"/>
                <a:cs typeface="Arial" panose="020B0604020202020204" pitchFamily="34" charset="0"/>
              </a:endParaRPr>
            </a:p>
          </p:txBody>
        </p:sp>
        <p:sp>
          <p:nvSpPr>
            <p:cNvPr id="84" name="TextBox 83"/>
            <p:cNvSpPr txBox="1"/>
            <p:nvPr/>
          </p:nvSpPr>
          <p:spPr>
            <a:xfrm>
              <a:off x="1175086" y="3194059"/>
              <a:ext cx="10972800" cy="830997"/>
            </a:xfrm>
            <a:prstGeom prst="rect">
              <a:avLst/>
            </a:prstGeom>
            <a:solidFill>
              <a:schemeClr val="bg2"/>
            </a:solidFill>
            <a:ln>
              <a:solidFill>
                <a:srgbClr val="00122B"/>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800" b="1" dirty="0">
                  <a:solidFill>
                    <a:schemeClr val="tx1"/>
                  </a:solidFill>
                  <a:latin typeface="Arial" panose="020B0604020202020204" pitchFamily="34" charset="0"/>
                  <a:cs typeface="Arial" panose="020B0604020202020204" pitchFamily="34" charset="0"/>
                </a:rPr>
                <a:t>Issue</a:t>
              </a:r>
            </a:p>
          </p:txBody>
        </p:sp>
      </p:grpSp>
      <p:sp>
        <p:nvSpPr>
          <p:cNvPr id="33" name="TextBox 32"/>
          <p:cNvSpPr txBox="1"/>
          <p:nvPr/>
        </p:nvSpPr>
        <p:spPr>
          <a:xfrm>
            <a:off x="2112676" y="12176736"/>
            <a:ext cx="11660345" cy="2246769"/>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Fig. X. Add a description of what the graphic or picture is depicting</a:t>
            </a:r>
            <a:r>
              <a:rPr lang="en-US" sz="2800" b="1" dirty="0">
                <a:solidFill>
                  <a:schemeClr val="bg1"/>
                </a:solidFill>
                <a:latin typeface="Arial" panose="020B0604020202020204" pitchFamily="34" charset="0"/>
                <a:cs typeface="Arial" panose="020B0604020202020204" pitchFamily="34" charset="0"/>
              </a:rPr>
              <a:t>. If it contains </a:t>
            </a:r>
            <a:r>
              <a:rPr lang="en-US" sz="2800" b="1" dirty="0">
                <a:solidFill>
                  <a:schemeClr val="bg1"/>
                </a:solidFill>
                <a:latin typeface="Arial" panose="020B0604020202020204" pitchFamily="34" charset="0"/>
                <a:cs typeface="Arial" panose="020B0604020202020204" pitchFamily="34" charset="0"/>
              </a:rPr>
              <a:t>multiple </a:t>
            </a:r>
            <a:r>
              <a:rPr lang="en-US" sz="2800" b="1" dirty="0">
                <a:solidFill>
                  <a:schemeClr val="bg1"/>
                </a:solidFill>
                <a:latin typeface="Arial" panose="020B0604020202020204" pitchFamily="34" charset="0"/>
                <a:cs typeface="Arial" panose="020B0604020202020204" pitchFamily="34" charset="0"/>
              </a:rPr>
              <a:t>parts, label one part (a</a:t>
            </a:r>
            <a:r>
              <a:rPr lang="en-US" sz="2800" b="1" dirty="0">
                <a:solidFill>
                  <a:schemeClr val="bg1"/>
                </a:solidFill>
                <a:latin typeface="Arial" panose="020B0604020202020204" pitchFamily="34" charset="0"/>
                <a:cs typeface="Arial" panose="020B0604020202020204" pitchFamily="34" charset="0"/>
              </a:rPr>
              <a:t>), </a:t>
            </a:r>
            <a:r>
              <a:rPr lang="en-US" sz="2800" b="1" dirty="0">
                <a:solidFill>
                  <a:schemeClr val="bg1"/>
                </a:solidFill>
                <a:latin typeface="Arial" panose="020B0604020202020204" pitchFamily="34" charset="0"/>
                <a:cs typeface="Arial" panose="020B0604020202020204" pitchFamily="34" charset="0"/>
              </a:rPr>
              <a:t>the other (b</a:t>
            </a:r>
            <a:r>
              <a:rPr lang="en-US" sz="2800" b="1" dirty="0">
                <a:solidFill>
                  <a:schemeClr val="bg1"/>
                </a:solidFill>
                <a:latin typeface="Arial" panose="020B0604020202020204" pitchFamily="34" charset="0"/>
                <a:cs typeface="Arial" panose="020B0604020202020204" pitchFamily="34" charset="0"/>
              </a:rPr>
              <a:t>), etc. </a:t>
            </a:r>
            <a:r>
              <a:rPr lang="en-US" sz="2800" b="1" dirty="0">
                <a:solidFill>
                  <a:schemeClr val="bg1"/>
                </a:solidFill>
                <a:latin typeface="Arial" panose="020B0604020202020204" pitchFamily="34" charset="0"/>
                <a:cs typeface="Arial" panose="020B0604020202020204" pitchFamily="34" charset="0"/>
              </a:rPr>
              <a:t>Don’t forget to refer to the </a:t>
            </a:r>
            <a:r>
              <a:rPr lang="en-US" sz="2800" b="1" dirty="0">
                <a:solidFill>
                  <a:schemeClr val="bg1"/>
                </a:solidFill>
                <a:latin typeface="Arial" panose="020B0604020202020204" pitchFamily="34" charset="0"/>
                <a:cs typeface="Arial" panose="020B0604020202020204" pitchFamily="34" charset="0"/>
              </a:rPr>
              <a:t>figure </a:t>
            </a:r>
            <a:r>
              <a:rPr lang="en-US" sz="2800" b="1" dirty="0">
                <a:solidFill>
                  <a:schemeClr val="bg1"/>
                </a:solidFill>
                <a:latin typeface="Arial" panose="020B0604020202020204" pitchFamily="34" charset="0"/>
                <a:cs typeface="Arial" panose="020B0604020202020204" pitchFamily="34" charset="0"/>
              </a:rPr>
              <a:t>in the </a:t>
            </a:r>
            <a:r>
              <a:rPr lang="en-US" sz="2800" b="1" dirty="0">
                <a:solidFill>
                  <a:schemeClr val="bg1"/>
                </a:solidFill>
                <a:latin typeface="Arial" panose="020B0604020202020204" pitchFamily="34" charset="0"/>
                <a:cs typeface="Arial" panose="020B0604020202020204" pitchFamily="34" charset="0"/>
              </a:rPr>
              <a:t>section’s text. </a:t>
            </a:r>
            <a:r>
              <a:rPr lang="en-US" sz="2800" b="1" dirty="0">
                <a:solidFill>
                  <a:schemeClr val="bg1"/>
                </a:solidFill>
                <a:latin typeface="Arial" panose="020B0604020202020204" pitchFamily="34" charset="0"/>
                <a:cs typeface="Arial" panose="020B0604020202020204" pitchFamily="34" charset="0"/>
              </a:rPr>
              <a:t>Also, number </a:t>
            </a:r>
            <a:r>
              <a:rPr lang="en-US" sz="2800" b="1" dirty="0">
                <a:solidFill>
                  <a:schemeClr val="bg1"/>
                </a:solidFill>
                <a:latin typeface="Arial" panose="020B0604020202020204" pitchFamily="34" charset="0"/>
                <a:cs typeface="Arial" panose="020B0604020202020204" pitchFamily="34" charset="0"/>
              </a:rPr>
              <a:t>figures </a:t>
            </a:r>
            <a:r>
              <a:rPr lang="en-US" sz="2800" b="1" dirty="0">
                <a:solidFill>
                  <a:schemeClr val="bg1"/>
                </a:solidFill>
                <a:latin typeface="Arial" panose="020B0604020202020204" pitchFamily="34" charset="0"/>
                <a:cs typeface="Arial" panose="020B0604020202020204" pitchFamily="34" charset="0"/>
              </a:rPr>
              <a:t>in the order they are referred to in text (e.g. Fig 1, Fig 2, etc.). The same applies for tables, but limit the number of tables. </a:t>
            </a:r>
          </a:p>
        </p:txBody>
      </p:sp>
      <p:grpSp>
        <p:nvGrpSpPr>
          <p:cNvPr id="30" name="Group 29"/>
          <p:cNvGrpSpPr/>
          <p:nvPr/>
        </p:nvGrpSpPr>
        <p:grpSpPr>
          <a:xfrm>
            <a:off x="2112676" y="8360690"/>
            <a:ext cx="11660345" cy="3657600"/>
            <a:chOff x="1976676" y="8195092"/>
            <a:chExt cx="11660345" cy="3657600"/>
          </a:xfrm>
        </p:grpSpPr>
        <p:grpSp>
          <p:nvGrpSpPr>
            <p:cNvPr id="17" name="Group 16"/>
            <p:cNvGrpSpPr/>
            <p:nvPr/>
          </p:nvGrpSpPr>
          <p:grpSpPr>
            <a:xfrm>
              <a:off x="1976676" y="8195092"/>
              <a:ext cx="5486400" cy="3657600"/>
              <a:chOff x="1227222" y="9076103"/>
              <a:chExt cx="5486400" cy="3657600"/>
            </a:xfrm>
          </p:grpSpPr>
          <p:sp>
            <p:nvSpPr>
              <p:cNvPr id="39" name="Rectangle 182"/>
              <p:cNvSpPr>
                <a:spLocks noChangeArrowheads="1"/>
              </p:cNvSpPr>
              <p:nvPr/>
            </p:nvSpPr>
            <p:spPr bwMode="auto">
              <a:xfrm>
                <a:off x="1227222" y="9076103"/>
                <a:ext cx="5486400" cy="3657600"/>
              </a:xfrm>
              <a:prstGeom prst="rect">
                <a:avLst/>
              </a:prstGeom>
              <a:solidFill>
                <a:schemeClr val="bg1"/>
              </a:solidFill>
              <a:ln w="9525">
                <a:solidFill>
                  <a:schemeClr val="tx1"/>
                </a:solidFill>
                <a:miter lim="800000"/>
                <a:headEnd/>
                <a:tailEnd/>
              </a:ln>
              <a:effectLst/>
            </p:spPr>
            <p:txBody>
              <a:bodyPr wrap="none" lIns="91436" tIns="45718" rIns="91436" bIns="45718" anchor="ctr"/>
              <a:lstStyle/>
              <a:p>
                <a:pPr algn="ctr" defTabSz="914003"/>
                <a:r>
                  <a:rPr lang="en-US" sz="4800" dirty="0"/>
                  <a:t>INSERT </a:t>
                </a:r>
                <a:r>
                  <a:rPr lang="en-US" sz="4800" dirty="0"/>
                  <a:t>PHOTO</a:t>
                </a:r>
                <a:endParaRPr lang="en-US" sz="4800" dirty="0"/>
              </a:p>
              <a:p>
                <a:pPr algn="ctr" defTabSz="914003"/>
                <a:r>
                  <a:rPr lang="en-US" sz="4800" dirty="0"/>
                  <a:t> OR </a:t>
                </a:r>
                <a:r>
                  <a:rPr lang="en-US" sz="4800" dirty="0"/>
                  <a:t>FIGURE</a:t>
                </a:r>
              </a:p>
              <a:p>
                <a:pPr algn="ctr" defTabSz="914003"/>
                <a:r>
                  <a:rPr lang="en-US" sz="3200" dirty="0"/>
                  <a:t>(e.g., maps or photos of </a:t>
                </a:r>
              </a:p>
              <a:p>
                <a:pPr algn="ctr" defTabSz="914003"/>
                <a:r>
                  <a:rPr lang="en-US" sz="3200" dirty="0"/>
                  <a:t>study sites, study species, </a:t>
                </a:r>
              </a:p>
              <a:p>
                <a:pPr algn="ctr" defTabSz="914003"/>
                <a:r>
                  <a:rPr lang="en-US" sz="3200" dirty="0"/>
                  <a:t>or </a:t>
                </a:r>
                <a:r>
                  <a:rPr lang="en-US" sz="3200" dirty="0" smtClean="0"/>
                  <a:t>showing how </a:t>
                </a:r>
                <a:endParaRPr lang="en-US" sz="3200" dirty="0"/>
              </a:p>
              <a:p>
                <a:pPr algn="ctr" defTabSz="914003"/>
                <a:r>
                  <a:rPr lang="en-US" sz="3200" dirty="0" smtClean="0"/>
                  <a:t>project </a:t>
                </a:r>
                <a:r>
                  <a:rPr lang="en-US" sz="3200" dirty="0"/>
                  <a:t>work </a:t>
                </a:r>
                <a:r>
                  <a:rPr lang="en-US" sz="3200" dirty="0" smtClean="0"/>
                  <a:t>conducted</a:t>
                </a:r>
                <a:r>
                  <a:rPr lang="en-US" sz="3200" dirty="0"/>
                  <a:t>)</a:t>
                </a:r>
                <a:endParaRPr lang="en-US" sz="3200" dirty="0"/>
              </a:p>
            </p:txBody>
          </p:sp>
          <p:sp>
            <p:nvSpPr>
              <p:cNvPr id="23" name="TextBox 22"/>
              <p:cNvSpPr txBox="1"/>
              <p:nvPr/>
            </p:nvSpPr>
            <p:spPr>
              <a:xfrm>
                <a:off x="1290722" y="9126413"/>
                <a:ext cx="758541" cy="707886"/>
              </a:xfrm>
              <a:prstGeom prst="rect">
                <a:avLst/>
              </a:prstGeom>
              <a:noFill/>
            </p:spPr>
            <p:txBody>
              <a:bodyPr wrap="none" rtlCol="0">
                <a:spAutoFit/>
              </a:bodyPr>
              <a:lstStyle/>
              <a:p>
                <a:r>
                  <a:rPr lang="en-US" sz="4000" b="1" dirty="0"/>
                  <a:t>(a)</a:t>
                </a:r>
                <a:endParaRPr lang="es-419" sz="4000" b="1" dirty="0"/>
              </a:p>
            </p:txBody>
          </p:sp>
        </p:grpSp>
        <p:grpSp>
          <p:nvGrpSpPr>
            <p:cNvPr id="18" name="Group 17"/>
            <p:cNvGrpSpPr/>
            <p:nvPr/>
          </p:nvGrpSpPr>
          <p:grpSpPr>
            <a:xfrm>
              <a:off x="8150621" y="8195092"/>
              <a:ext cx="5486400" cy="3657600"/>
              <a:chOff x="6587892" y="9076103"/>
              <a:chExt cx="5486400" cy="3657600"/>
            </a:xfrm>
          </p:grpSpPr>
          <p:sp>
            <p:nvSpPr>
              <p:cNvPr id="44" name="Rectangle 182"/>
              <p:cNvSpPr>
                <a:spLocks noChangeArrowheads="1"/>
              </p:cNvSpPr>
              <p:nvPr/>
            </p:nvSpPr>
            <p:spPr bwMode="auto">
              <a:xfrm>
                <a:off x="6587892" y="9076103"/>
                <a:ext cx="5486400" cy="3657600"/>
              </a:xfrm>
              <a:prstGeom prst="rect">
                <a:avLst/>
              </a:prstGeom>
              <a:solidFill>
                <a:schemeClr val="bg1"/>
              </a:solidFill>
              <a:ln w="9525">
                <a:solidFill>
                  <a:schemeClr val="tx1"/>
                </a:solidFill>
                <a:miter lim="800000"/>
                <a:headEnd/>
                <a:tailEnd/>
              </a:ln>
              <a:effectLst/>
            </p:spPr>
            <p:txBody>
              <a:bodyPr wrap="none" lIns="91436" tIns="45718" rIns="91436" bIns="45718" anchor="ctr"/>
              <a:lstStyle/>
              <a:p>
                <a:pPr algn="ctr" defTabSz="914003"/>
                <a:r>
                  <a:rPr lang="en-US" sz="4800" dirty="0"/>
                  <a:t>INSERT PHOTO</a:t>
                </a:r>
              </a:p>
              <a:p>
                <a:pPr algn="ctr" defTabSz="914003"/>
                <a:r>
                  <a:rPr lang="en-US" sz="4800" dirty="0"/>
                  <a:t> OR FIGURE</a:t>
                </a:r>
              </a:p>
              <a:p>
                <a:pPr algn="ctr" defTabSz="914003"/>
                <a:r>
                  <a:rPr lang="en-US" sz="3200" dirty="0"/>
                  <a:t>(e.g., maps or photos of </a:t>
                </a:r>
              </a:p>
              <a:p>
                <a:pPr algn="ctr" defTabSz="914003"/>
                <a:r>
                  <a:rPr lang="en-US" sz="3200" dirty="0"/>
                  <a:t>study sites, study species, </a:t>
                </a:r>
              </a:p>
              <a:p>
                <a:pPr algn="ctr" defTabSz="914003"/>
                <a:r>
                  <a:rPr lang="en-US" sz="3200" dirty="0"/>
                  <a:t>or </a:t>
                </a:r>
                <a:r>
                  <a:rPr lang="en-US" sz="3200" dirty="0" smtClean="0"/>
                  <a:t>showing how </a:t>
                </a:r>
              </a:p>
              <a:p>
                <a:pPr algn="ctr" defTabSz="914003"/>
                <a:r>
                  <a:rPr lang="en-US" sz="3200" dirty="0"/>
                  <a:t>p</a:t>
                </a:r>
                <a:r>
                  <a:rPr lang="en-US" sz="3200" dirty="0" smtClean="0"/>
                  <a:t>roject work conducted</a:t>
                </a:r>
                <a:r>
                  <a:rPr lang="en-US" sz="3200" dirty="0"/>
                  <a:t>)</a:t>
                </a:r>
              </a:p>
            </p:txBody>
          </p:sp>
          <p:sp>
            <p:nvSpPr>
              <p:cNvPr id="46" name="TextBox 45"/>
              <p:cNvSpPr txBox="1"/>
              <p:nvPr/>
            </p:nvSpPr>
            <p:spPr>
              <a:xfrm>
                <a:off x="6681872" y="9126413"/>
                <a:ext cx="780983" cy="707886"/>
              </a:xfrm>
              <a:prstGeom prst="rect">
                <a:avLst/>
              </a:prstGeom>
              <a:noFill/>
            </p:spPr>
            <p:txBody>
              <a:bodyPr wrap="none" rtlCol="0">
                <a:spAutoFit/>
              </a:bodyPr>
              <a:lstStyle/>
              <a:p>
                <a:r>
                  <a:rPr lang="en-US" sz="4000" b="1" dirty="0"/>
                  <a:t>(b)</a:t>
                </a:r>
                <a:endParaRPr lang="es-419" sz="4000" b="1" dirty="0"/>
              </a:p>
            </p:txBody>
          </p:sp>
        </p:grpSp>
      </p:grpSp>
      <p:grpSp>
        <p:nvGrpSpPr>
          <p:cNvPr id="87" name="Group 86"/>
          <p:cNvGrpSpPr/>
          <p:nvPr/>
        </p:nvGrpSpPr>
        <p:grpSpPr>
          <a:xfrm>
            <a:off x="29545715" y="3194059"/>
            <a:ext cx="12801600" cy="7210035"/>
            <a:chOff x="29862377" y="4922897"/>
            <a:chExt cx="12801600" cy="7210035"/>
          </a:xfrm>
        </p:grpSpPr>
        <p:sp>
          <p:nvSpPr>
            <p:cNvPr id="38" name="TextBox 37"/>
            <p:cNvSpPr txBox="1"/>
            <p:nvPr/>
          </p:nvSpPr>
          <p:spPr>
            <a:xfrm>
              <a:off x="29862377" y="5931234"/>
              <a:ext cx="12801600" cy="6201698"/>
            </a:xfrm>
            <a:prstGeom prst="rect">
              <a:avLst/>
            </a:prstGeom>
            <a:noFill/>
          </p:spPr>
          <p:txBody>
            <a:bodyPr wrap="square" rtlCol="0">
              <a:spAutoFit/>
            </a:bodyPr>
            <a:lstStyle/>
            <a:p>
              <a:pPr marL="457200" indent="-457200">
                <a:spcAft>
                  <a:spcPts val="18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The results section should include several figures. The more figures, the better. Use figures over </a:t>
              </a:r>
              <a:r>
                <a:rPr lang="en-US" sz="3200" b="1" dirty="0">
                  <a:solidFill>
                    <a:schemeClr val="bg1"/>
                  </a:solidFill>
                  <a:latin typeface="Arial" panose="020B0604020202020204" pitchFamily="34" charset="0"/>
                  <a:cs typeface="Arial" panose="020B0604020202020204" pitchFamily="34" charset="0"/>
                </a:rPr>
                <a:t>tables.</a:t>
              </a:r>
            </a:p>
            <a:p>
              <a:pPr marL="457200" indent="-457200">
                <a:spcAft>
                  <a:spcPts val="18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Briefly describe major findings, results or products depicted in the figures.</a:t>
              </a: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Major finding 1;</a:t>
              </a:r>
              <a:endParaRPr lang="en-US" sz="3200" b="1" dirty="0">
                <a:solidFill>
                  <a:schemeClr val="bg1"/>
                </a:solidFill>
                <a:latin typeface="Arial" panose="020B0604020202020204" pitchFamily="34" charset="0"/>
                <a:cs typeface="Arial" panose="020B0604020202020204" pitchFamily="34" charset="0"/>
              </a:endParaRP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Major finding </a:t>
              </a:r>
              <a:r>
                <a:rPr lang="en-US" sz="3200" b="1" dirty="0">
                  <a:solidFill>
                    <a:schemeClr val="bg1"/>
                  </a:solidFill>
                  <a:latin typeface="Arial" panose="020B0604020202020204" pitchFamily="34" charset="0"/>
                  <a:cs typeface="Arial" panose="020B0604020202020204" pitchFamily="34" charset="0"/>
                </a:rPr>
                <a:t>2;</a:t>
              </a:r>
              <a:endParaRPr lang="en-US" sz="3200" b="1" dirty="0">
                <a:solidFill>
                  <a:schemeClr val="bg1"/>
                </a:solidFill>
                <a:latin typeface="Arial" panose="020B0604020202020204" pitchFamily="34" charset="0"/>
                <a:cs typeface="Arial" panose="020B0604020202020204" pitchFamily="34" charset="0"/>
              </a:endParaRP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Major finding </a:t>
              </a:r>
              <a:r>
                <a:rPr lang="en-US" sz="3200" b="1" dirty="0">
                  <a:solidFill>
                    <a:schemeClr val="bg1"/>
                  </a:solidFill>
                  <a:latin typeface="Arial" panose="020B0604020202020204" pitchFamily="34" charset="0"/>
                  <a:cs typeface="Arial" panose="020B0604020202020204" pitchFamily="34" charset="0"/>
                </a:rPr>
                <a:t>3;</a:t>
              </a:r>
            </a:p>
            <a:p>
              <a:pPr marL="1447800" indent="-479425">
                <a:spcAft>
                  <a:spcPts val="600"/>
                </a:spcAft>
                <a:buFont typeface="Wingdings" panose="05000000000000000000" pitchFamily="2" charset="2"/>
                <a:buChar char="Ø"/>
              </a:pPr>
              <a:r>
                <a:rPr lang="en-US" sz="3200" b="1" dirty="0">
                  <a:solidFill>
                    <a:schemeClr val="bg1"/>
                  </a:solidFill>
                  <a:latin typeface="Arial" panose="020B0604020202020204" pitchFamily="34" charset="0"/>
                  <a:cs typeface="Arial" panose="020B0604020202020204" pitchFamily="34" charset="0"/>
                </a:rPr>
                <a:t>Etc.</a:t>
              </a:r>
              <a:endParaRPr lang="en-US" sz="3200" b="1" dirty="0">
                <a:solidFill>
                  <a:schemeClr val="bg1"/>
                </a:solidFill>
                <a:latin typeface="Arial" panose="020B0604020202020204" pitchFamily="34" charset="0"/>
                <a:cs typeface="Arial" panose="020B0604020202020204" pitchFamily="34" charset="0"/>
              </a:endParaRPr>
            </a:p>
          </p:txBody>
        </p:sp>
        <p:sp>
          <p:nvSpPr>
            <p:cNvPr id="40" name="TextBox 39"/>
            <p:cNvSpPr txBox="1"/>
            <p:nvPr/>
          </p:nvSpPr>
          <p:spPr>
            <a:xfrm>
              <a:off x="29862377" y="4922897"/>
              <a:ext cx="12801600" cy="830997"/>
            </a:xfrm>
            <a:prstGeom prst="rect">
              <a:avLst/>
            </a:prstGeom>
            <a:solidFill>
              <a:schemeClr val="bg2"/>
            </a:solidFill>
            <a:ln>
              <a:solidFill>
                <a:srgbClr val="00122B"/>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800" b="1" dirty="0">
                  <a:solidFill>
                    <a:schemeClr val="tx1"/>
                  </a:solidFill>
                  <a:latin typeface="Arial" panose="020B0604020202020204" pitchFamily="34" charset="0"/>
                  <a:cs typeface="Arial" panose="020B0604020202020204" pitchFamily="34" charset="0"/>
                </a:rPr>
                <a:t>Results or Products</a:t>
              </a:r>
              <a:endParaRPr lang="en-US" sz="4800" b="1" dirty="0">
                <a:solidFill>
                  <a:schemeClr val="tx1"/>
                </a:solidFill>
                <a:latin typeface="Arial" panose="020B0604020202020204" pitchFamily="34" charset="0"/>
                <a:cs typeface="Arial" panose="020B0604020202020204" pitchFamily="34" charset="0"/>
              </a:endParaRPr>
            </a:p>
          </p:txBody>
        </p:sp>
      </p:grpSp>
      <p:grpSp>
        <p:nvGrpSpPr>
          <p:cNvPr id="107" name="Group 106"/>
          <p:cNvGrpSpPr/>
          <p:nvPr/>
        </p:nvGrpSpPr>
        <p:grpSpPr>
          <a:xfrm>
            <a:off x="29566168" y="9155697"/>
            <a:ext cx="12760695" cy="7963307"/>
            <a:chOff x="29566168" y="9155697"/>
            <a:chExt cx="12760695" cy="7963307"/>
          </a:xfrm>
        </p:grpSpPr>
        <p:sp>
          <p:nvSpPr>
            <p:cNvPr id="45" name="TextBox 44"/>
            <p:cNvSpPr txBox="1"/>
            <p:nvPr/>
          </p:nvSpPr>
          <p:spPr>
            <a:xfrm>
              <a:off x="29619508" y="16164897"/>
              <a:ext cx="12707355" cy="954107"/>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Fig. X. Add a description of what the graphic or picture is depicting</a:t>
              </a:r>
              <a:r>
                <a:rPr lang="en-US" sz="2800" b="1" dirty="0">
                  <a:solidFill>
                    <a:schemeClr val="bg1"/>
                  </a:solidFill>
                  <a:latin typeface="Arial" panose="020B0604020202020204" pitchFamily="34" charset="0"/>
                  <a:cs typeface="Arial" panose="020B0604020202020204" pitchFamily="34" charset="0"/>
                </a:rPr>
                <a:t>. If it contains two parts, label one part (a</a:t>
              </a:r>
              <a:r>
                <a:rPr lang="en-US" sz="2800" b="1" dirty="0">
                  <a:solidFill>
                    <a:schemeClr val="bg1"/>
                  </a:solidFill>
                  <a:latin typeface="Arial" panose="020B0604020202020204" pitchFamily="34" charset="0"/>
                  <a:cs typeface="Arial" panose="020B0604020202020204" pitchFamily="34" charset="0"/>
                </a:rPr>
                <a:t>), </a:t>
              </a:r>
              <a:r>
                <a:rPr lang="en-US" sz="2800" b="1" dirty="0">
                  <a:solidFill>
                    <a:schemeClr val="bg1"/>
                  </a:solidFill>
                  <a:latin typeface="Arial" panose="020B0604020202020204" pitchFamily="34" charset="0"/>
                  <a:cs typeface="Arial" panose="020B0604020202020204" pitchFamily="34" charset="0"/>
                </a:rPr>
                <a:t>the other (b</a:t>
              </a:r>
              <a:r>
                <a:rPr lang="en-US" sz="2800" b="1" dirty="0">
                  <a:solidFill>
                    <a:schemeClr val="bg1"/>
                  </a:solidFill>
                  <a:latin typeface="Arial" panose="020B0604020202020204" pitchFamily="34" charset="0"/>
                  <a:cs typeface="Arial" panose="020B0604020202020204" pitchFamily="34" charset="0"/>
                </a:rPr>
                <a:t>), etc. </a:t>
              </a:r>
              <a:endParaRPr lang="en-US" sz="2800" b="1" dirty="0">
                <a:solidFill>
                  <a:schemeClr val="bg1"/>
                </a:solidFill>
                <a:latin typeface="Arial" panose="020B0604020202020204" pitchFamily="34" charset="0"/>
                <a:cs typeface="Arial" panose="020B0604020202020204" pitchFamily="34" charset="0"/>
              </a:endParaRPr>
            </a:p>
          </p:txBody>
        </p:sp>
        <p:grpSp>
          <p:nvGrpSpPr>
            <p:cNvPr id="92" name="Group 91"/>
            <p:cNvGrpSpPr/>
            <p:nvPr/>
          </p:nvGrpSpPr>
          <p:grpSpPr>
            <a:xfrm>
              <a:off x="29566168" y="9155697"/>
              <a:ext cx="12760695" cy="6858000"/>
              <a:chOff x="29651960" y="9155697"/>
              <a:chExt cx="12760695" cy="6858000"/>
            </a:xfrm>
          </p:grpSpPr>
          <p:grpSp>
            <p:nvGrpSpPr>
              <p:cNvPr id="83" name="Group 82"/>
              <p:cNvGrpSpPr/>
              <p:nvPr/>
            </p:nvGrpSpPr>
            <p:grpSpPr>
              <a:xfrm>
                <a:off x="29651960" y="9155697"/>
                <a:ext cx="7772400" cy="6858000"/>
                <a:chOff x="17764760" y="17289045"/>
                <a:chExt cx="7772400" cy="6858000"/>
              </a:xfrm>
            </p:grpSpPr>
            <p:sp>
              <p:nvSpPr>
                <p:cNvPr id="43" name="Rectangle 153"/>
                <p:cNvSpPr>
                  <a:spLocks noChangeArrowheads="1"/>
                </p:cNvSpPr>
                <p:nvPr/>
              </p:nvSpPr>
              <p:spPr bwMode="auto">
                <a:xfrm>
                  <a:off x="17764760" y="17289045"/>
                  <a:ext cx="7772400" cy="6858000"/>
                </a:xfrm>
                <a:prstGeom prst="rect">
                  <a:avLst/>
                </a:prstGeom>
                <a:solidFill>
                  <a:schemeClr val="bg1"/>
                </a:solidFill>
                <a:ln w="9525">
                  <a:solidFill>
                    <a:schemeClr val="tx1"/>
                  </a:solidFill>
                  <a:miter lim="800000"/>
                  <a:headEnd/>
                  <a:tailEnd/>
                </a:ln>
                <a:effectLst/>
              </p:spPr>
              <p:txBody>
                <a:bodyPr wrap="none" lIns="91436" tIns="45718" rIns="91436" bIns="45718" anchor="ctr"/>
                <a:lstStyle/>
                <a:p>
                  <a:pPr algn="ctr" defTabSz="914003"/>
                  <a:r>
                    <a:rPr lang="en-US" sz="4800" dirty="0"/>
                    <a:t>INSERT PHOTO OR FIGURE</a:t>
                  </a:r>
                </a:p>
                <a:p>
                  <a:pPr algn="ctr" defTabSz="914003"/>
                  <a:r>
                    <a:rPr lang="en-US" sz="4800" dirty="0"/>
                    <a:t>THE MORE </a:t>
                  </a:r>
                  <a:endParaRPr lang="en-US" sz="4800" dirty="0"/>
                </a:p>
                <a:p>
                  <a:pPr algn="ctr" defTabSz="914003"/>
                  <a:r>
                    <a:rPr lang="en-US" sz="4800" dirty="0"/>
                    <a:t>THE BETTER!</a:t>
                  </a:r>
                </a:p>
                <a:p>
                  <a:pPr algn="ctr" defTabSz="914003"/>
                  <a:r>
                    <a:rPr lang="en-US" sz="3200" dirty="0"/>
                    <a:t>(e.g., </a:t>
                  </a:r>
                  <a:r>
                    <a:rPr lang="en-US" sz="3200" dirty="0"/>
                    <a:t>maps, graphs of results, </a:t>
                  </a:r>
                </a:p>
                <a:p>
                  <a:pPr algn="ctr" defTabSz="914003"/>
                  <a:r>
                    <a:rPr lang="en-US" sz="3200" dirty="0"/>
                    <a:t>photos of products)</a:t>
                  </a:r>
                  <a:endParaRPr lang="en-US" sz="3200" dirty="0"/>
                </a:p>
              </p:txBody>
            </p:sp>
            <p:sp>
              <p:nvSpPr>
                <p:cNvPr id="49" name="TextBox 48"/>
                <p:cNvSpPr txBox="1"/>
                <p:nvPr/>
              </p:nvSpPr>
              <p:spPr>
                <a:xfrm>
                  <a:off x="17818100" y="17326600"/>
                  <a:ext cx="758541" cy="707886"/>
                </a:xfrm>
                <a:prstGeom prst="rect">
                  <a:avLst/>
                </a:prstGeom>
                <a:noFill/>
              </p:spPr>
              <p:txBody>
                <a:bodyPr wrap="none" rtlCol="0">
                  <a:spAutoFit/>
                </a:bodyPr>
                <a:lstStyle/>
                <a:p>
                  <a:r>
                    <a:rPr lang="en-US" sz="4000" b="1" dirty="0"/>
                    <a:t>(a)</a:t>
                  </a:r>
                  <a:endParaRPr lang="es-419" sz="4000" b="1" dirty="0"/>
                </a:p>
              </p:txBody>
            </p:sp>
          </p:grpSp>
          <p:grpSp>
            <p:nvGrpSpPr>
              <p:cNvPr id="82" name="Group 81"/>
              <p:cNvGrpSpPr/>
              <p:nvPr/>
            </p:nvGrpSpPr>
            <p:grpSpPr>
              <a:xfrm>
                <a:off x="37840655" y="9155697"/>
                <a:ext cx="4572000" cy="3200400"/>
                <a:chOff x="26314400" y="17289045"/>
                <a:chExt cx="4572000" cy="3200400"/>
              </a:xfrm>
            </p:grpSpPr>
            <p:sp>
              <p:nvSpPr>
                <p:cNvPr id="47" name="Rectangle 153"/>
                <p:cNvSpPr>
                  <a:spLocks noChangeArrowheads="1"/>
                </p:cNvSpPr>
                <p:nvPr/>
              </p:nvSpPr>
              <p:spPr bwMode="auto">
                <a:xfrm>
                  <a:off x="26314400" y="17289045"/>
                  <a:ext cx="4572000" cy="3200400"/>
                </a:xfrm>
                <a:prstGeom prst="rect">
                  <a:avLst/>
                </a:prstGeom>
                <a:solidFill>
                  <a:schemeClr val="bg1"/>
                </a:solidFill>
                <a:ln w="9525">
                  <a:solidFill>
                    <a:schemeClr val="tx1"/>
                  </a:solidFill>
                  <a:miter lim="800000"/>
                  <a:headEnd/>
                  <a:tailEnd/>
                </a:ln>
                <a:effectLst/>
              </p:spPr>
              <p:txBody>
                <a:bodyPr wrap="none" lIns="91436" tIns="45718" rIns="91436" bIns="45718" anchor="ctr"/>
                <a:lstStyle/>
                <a:p>
                  <a:pPr algn="ctr" defTabSz="914003"/>
                  <a:endParaRPr lang="en-US" sz="2400" dirty="0" smtClean="0"/>
                </a:p>
                <a:p>
                  <a:pPr algn="ctr" defTabSz="914003"/>
                  <a:r>
                    <a:rPr lang="en-US" sz="4800" dirty="0" smtClean="0"/>
                    <a:t>INSERT PHOTO</a:t>
                  </a:r>
                </a:p>
                <a:p>
                  <a:pPr algn="ctr" defTabSz="914003"/>
                  <a:r>
                    <a:rPr lang="en-US" sz="4800" dirty="0" smtClean="0"/>
                    <a:t>OR FIGURE</a:t>
                  </a:r>
                  <a:endParaRPr lang="en-US" sz="4800" dirty="0"/>
                </a:p>
                <a:p>
                  <a:pPr algn="ctr" defTabSz="914003"/>
                  <a:r>
                    <a:rPr lang="en-US" sz="3200" dirty="0"/>
                    <a:t>(</a:t>
                  </a:r>
                  <a:r>
                    <a:rPr lang="en-US" sz="3200" dirty="0"/>
                    <a:t>e.g., </a:t>
                  </a:r>
                  <a:r>
                    <a:rPr lang="en-US" sz="3200" dirty="0"/>
                    <a:t>maps, </a:t>
                  </a:r>
                  <a:r>
                    <a:rPr lang="en-US" sz="3200" dirty="0" smtClean="0"/>
                    <a:t>result graphs, </a:t>
                  </a:r>
                </a:p>
                <a:p>
                  <a:pPr algn="ctr" defTabSz="914003"/>
                  <a:r>
                    <a:rPr lang="en-US" sz="3200" dirty="0" smtClean="0"/>
                    <a:t>photos of products)</a:t>
                  </a:r>
                  <a:endParaRPr lang="en-US" sz="3200" dirty="0"/>
                </a:p>
              </p:txBody>
            </p:sp>
            <p:sp>
              <p:nvSpPr>
                <p:cNvPr id="50" name="TextBox 49"/>
                <p:cNvSpPr txBox="1"/>
                <p:nvPr/>
              </p:nvSpPr>
              <p:spPr>
                <a:xfrm>
                  <a:off x="26377900" y="17326600"/>
                  <a:ext cx="780983" cy="707886"/>
                </a:xfrm>
                <a:prstGeom prst="rect">
                  <a:avLst/>
                </a:prstGeom>
                <a:noFill/>
              </p:spPr>
              <p:txBody>
                <a:bodyPr wrap="none" rtlCol="0">
                  <a:spAutoFit/>
                </a:bodyPr>
                <a:lstStyle/>
                <a:p>
                  <a:r>
                    <a:rPr lang="en-US" sz="4000" b="1" dirty="0"/>
                    <a:t>(b)</a:t>
                  </a:r>
                  <a:endParaRPr lang="es-419" sz="4000" b="1" dirty="0"/>
                </a:p>
              </p:txBody>
            </p:sp>
          </p:grpSp>
          <p:grpSp>
            <p:nvGrpSpPr>
              <p:cNvPr id="42" name="Group 41"/>
              <p:cNvGrpSpPr/>
              <p:nvPr/>
            </p:nvGrpSpPr>
            <p:grpSpPr>
              <a:xfrm>
                <a:off x="37840655" y="12813297"/>
                <a:ext cx="4572000" cy="3200400"/>
                <a:chOff x="26314400" y="20855205"/>
                <a:chExt cx="4572000" cy="3200400"/>
              </a:xfrm>
            </p:grpSpPr>
            <p:sp>
              <p:nvSpPr>
                <p:cNvPr id="48" name="Rectangle 153"/>
                <p:cNvSpPr>
                  <a:spLocks noChangeArrowheads="1"/>
                </p:cNvSpPr>
                <p:nvPr/>
              </p:nvSpPr>
              <p:spPr bwMode="auto">
                <a:xfrm>
                  <a:off x="26314400" y="20855205"/>
                  <a:ext cx="4572000" cy="3200400"/>
                </a:xfrm>
                <a:prstGeom prst="rect">
                  <a:avLst/>
                </a:prstGeom>
                <a:solidFill>
                  <a:schemeClr val="bg1"/>
                </a:solidFill>
                <a:ln w="9525">
                  <a:solidFill>
                    <a:schemeClr val="tx1"/>
                  </a:solidFill>
                  <a:miter lim="800000"/>
                  <a:headEnd/>
                  <a:tailEnd/>
                </a:ln>
                <a:effectLst/>
              </p:spPr>
              <p:txBody>
                <a:bodyPr wrap="none" lIns="91436" tIns="45718" rIns="91436" bIns="45718" anchor="ctr"/>
                <a:lstStyle/>
                <a:p>
                  <a:pPr algn="ctr" defTabSz="914003"/>
                  <a:endParaRPr lang="en-US" sz="2400" dirty="0" smtClean="0"/>
                </a:p>
                <a:p>
                  <a:pPr algn="ctr" defTabSz="914003"/>
                  <a:r>
                    <a:rPr lang="en-US" sz="4800" dirty="0" smtClean="0"/>
                    <a:t>INSERT </a:t>
                  </a:r>
                  <a:r>
                    <a:rPr lang="en-US" sz="4800" dirty="0"/>
                    <a:t>PHOTO </a:t>
                  </a:r>
                  <a:endParaRPr lang="en-US" sz="4800" dirty="0" smtClean="0"/>
                </a:p>
                <a:p>
                  <a:pPr algn="ctr" defTabSz="914003"/>
                  <a:r>
                    <a:rPr lang="en-US" sz="4800" dirty="0" smtClean="0"/>
                    <a:t>OR FIGURE</a:t>
                  </a:r>
                  <a:endParaRPr lang="en-US" sz="4800" dirty="0"/>
                </a:p>
                <a:p>
                  <a:pPr algn="ctr" defTabSz="914003"/>
                  <a:r>
                    <a:rPr lang="en-US" sz="3200" dirty="0"/>
                    <a:t>(</a:t>
                  </a:r>
                  <a:r>
                    <a:rPr lang="en-US" sz="3200" dirty="0"/>
                    <a:t>e.g., </a:t>
                  </a:r>
                  <a:r>
                    <a:rPr lang="en-US" sz="3200" dirty="0"/>
                    <a:t>maps, </a:t>
                  </a:r>
                  <a:r>
                    <a:rPr lang="en-US" sz="3200" dirty="0" smtClean="0"/>
                    <a:t>result graphs, </a:t>
                  </a:r>
                  <a:endParaRPr lang="en-US" sz="3200" dirty="0"/>
                </a:p>
                <a:p>
                  <a:pPr algn="ctr" defTabSz="914003"/>
                  <a:r>
                    <a:rPr lang="en-US" sz="3200" dirty="0"/>
                    <a:t>photos of products)</a:t>
                  </a:r>
                  <a:endParaRPr lang="en-US" sz="3200" dirty="0"/>
                </a:p>
              </p:txBody>
            </p:sp>
            <p:sp>
              <p:nvSpPr>
                <p:cNvPr id="51" name="TextBox 50"/>
                <p:cNvSpPr txBox="1"/>
                <p:nvPr/>
              </p:nvSpPr>
              <p:spPr>
                <a:xfrm>
                  <a:off x="26377900" y="20882600"/>
                  <a:ext cx="720069" cy="707886"/>
                </a:xfrm>
                <a:prstGeom prst="rect">
                  <a:avLst/>
                </a:prstGeom>
                <a:noFill/>
              </p:spPr>
              <p:txBody>
                <a:bodyPr wrap="none" rtlCol="0">
                  <a:spAutoFit/>
                </a:bodyPr>
                <a:lstStyle/>
                <a:p>
                  <a:r>
                    <a:rPr lang="en-US" sz="4000" b="1" dirty="0"/>
                    <a:t>(c)</a:t>
                  </a:r>
                  <a:endParaRPr lang="es-419" sz="4000" b="1" dirty="0"/>
                </a:p>
              </p:txBody>
            </p:sp>
          </p:grpSp>
        </p:grpSp>
      </p:grpSp>
      <p:sp>
        <p:nvSpPr>
          <p:cNvPr id="15" name="Rectangle 14"/>
          <p:cNvSpPr/>
          <p:nvPr/>
        </p:nvSpPr>
        <p:spPr>
          <a:xfrm>
            <a:off x="0" y="30632400"/>
            <a:ext cx="43891200" cy="2286000"/>
          </a:xfrm>
          <a:prstGeom prst="rect">
            <a:avLst/>
          </a:prstGeom>
          <a:solidFill>
            <a:srgbClr val="00122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6" name="Group 25"/>
          <p:cNvGrpSpPr/>
          <p:nvPr/>
        </p:nvGrpSpPr>
        <p:grpSpPr>
          <a:xfrm>
            <a:off x="5253727" y="31000298"/>
            <a:ext cx="33383747" cy="1645920"/>
            <a:chOff x="5903432" y="31000298"/>
            <a:chExt cx="33383747" cy="1645920"/>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3432" y="31000298"/>
              <a:ext cx="3855512" cy="1645920"/>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49169" y="31000298"/>
              <a:ext cx="4838010" cy="1645920"/>
            </a:xfrm>
            <a:prstGeom prst="rect">
              <a:avLst/>
            </a:prstGeom>
          </p:spPr>
        </p:pic>
        <p:pic>
          <p:nvPicPr>
            <p:cNvPr id="21" name="Pictur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801143" y="31000298"/>
              <a:ext cx="6605827" cy="1645920"/>
            </a:xfrm>
            <a:prstGeom prst="rect">
              <a:avLst/>
            </a:prstGeom>
          </p:spPr>
        </p:pic>
      </p:grp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75086" y="502920"/>
            <a:ext cx="1645920" cy="1645920"/>
          </a:xfrm>
          <a:prstGeom prst="rect">
            <a:avLst/>
          </a:prstGeom>
        </p:spPr>
      </p:pic>
      <p:grpSp>
        <p:nvGrpSpPr>
          <p:cNvPr id="52" name="Group 51"/>
          <p:cNvGrpSpPr/>
          <p:nvPr/>
        </p:nvGrpSpPr>
        <p:grpSpPr>
          <a:xfrm>
            <a:off x="1542048" y="24185158"/>
            <a:ext cx="12801600" cy="4208877"/>
            <a:chOff x="1130970" y="12915579"/>
            <a:chExt cx="10972800" cy="4208877"/>
          </a:xfrm>
        </p:grpSpPr>
        <p:sp>
          <p:nvSpPr>
            <p:cNvPr id="53" name="TextBox 52"/>
            <p:cNvSpPr txBox="1"/>
            <p:nvPr/>
          </p:nvSpPr>
          <p:spPr>
            <a:xfrm>
              <a:off x="1130970" y="13923580"/>
              <a:ext cx="10972800" cy="3200876"/>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US" sz="3200" b="1" dirty="0" smtClean="0">
                  <a:solidFill>
                    <a:schemeClr val="bg1"/>
                  </a:solidFill>
                  <a:latin typeface="Arial" panose="020B0604020202020204" pitchFamily="34" charset="0"/>
                  <a:cs typeface="Arial" panose="020B0604020202020204" pitchFamily="34" charset="0"/>
                </a:rPr>
                <a:t>You </a:t>
              </a:r>
              <a:r>
                <a:rPr lang="en-US" sz="3200" b="1" dirty="0">
                  <a:solidFill>
                    <a:schemeClr val="bg1"/>
                  </a:solidFill>
                  <a:latin typeface="Arial" panose="020B0604020202020204" pitchFamily="34" charset="0"/>
                  <a:cs typeface="Arial" panose="020B0604020202020204" pitchFamily="34" charset="0"/>
                </a:rPr>
                <a:t>may want to provide more background information on a specific </a:t>
              </a:r>
              <a:r>
                <a:rPr lang="en-US" sz="3200" b="1" dirty="0" smtClean="0">
                  <a:solidFill>
                    <a:schemeClr val="bg1"/>
                  </a:solidFill>
                  <a:latin typeface="Arial" panose="020B0604020202020204" pitchFamily="34" charset="0"/>
                  <a:cs typeface="Arial" panose="020B0604020202020204" pitchFamily="34" charset="0"/>
                </a:rPr>
                <a:t>topic.</a:t>
              </a:r>
            </a:p>
            <a:p>
              <a:pPr marL="457200" indent="-457200">
                <a:spcAft>
                  <a:spcPts val="600"/>
                </a:spcAft>
                <a:buFont typeface="Arial" panose="020B0604020202020204" pitchFamily="34" charset="0"/>
                <a:buChar char="•"/>
              </a:pPr>
              <a:r>
                <a:rPr lang="en-US" sz="3200" b="1" dirty="0" smtClean="0">
                  <a:solidFill>
                    <a:schemeClr val="bg1"/>
                  </a:solidFill>
                  <a:latin typeface="Arial" panose="020B0604020202020204" pitchFamily="34" charset="0"/>
                  <a:cs typeface="Arial" panose="020B0604020202020204" pitchFamily="34" charset="0"/>
                </a:rPr>
                <a:t>If you use this additional section, </a:t>
              </a:r>
              <a:r>
                <a:rPr lang="en-US" sz="3200" b="1" dirty="0">
                  <a:solidFill>
                    <a:schemeClr val="bg1"/>
                  </a:solidFill>
                  <a:latin typeface="Arial" panose="020B0604020202020204" pitchFamily="34" charset="0"/>
                  <a:cs typeface="Arial" panose="020B0604020202020204" pitchFamily="34" charset="0"/>
                </a:rPr>
                <a:t>you may want to rename </a:t>
              </a:r>
              <a:r>
                <a:rPr lang="en-US" sz="3200" b="1" dirty="0" smtClean="0">
                  <a:solidFill>
                    <a:schemeClr val="bg1"/>
                  </a:solidFill>
                  <a:latin typeface="Arial" panose="020B0604020202020204" pitchFamily="34" charset="0"/>
                  <a:cs typeface="Arial" panose="020B0604020202020204" pitchFamily="34" charset="0"/>
                </a:rPr>
                <a:t>it </a:t>
              </a:r>
              <a:r>
                <a:rPr lang="en-US" sz="3200" b="1" dirty="0">
                  <a:solidFill>
                    <a:schemeClr val="bg1"/>
                  </a:solidFill>
                  <a:latin typeface="Arial" panose="020B0604020202020204" pitchFamily="34" charset="0"/>
                  <a:cs typeface="Arial" panose="020B0604020202020204" pitchFamily="34" charset="0"/>
                </a:rPr>
                <a:t>to convey the topic discussed </a:t>
              </a:r>
              <a:r>
                <a:rPr lang="en-US" sz="3200" b="1" dirty="0" smtClean="0">
                  <a:solidFill>
                    <a:schemeClr val="bg1"/>
                  </a:solidFill>
                  <a:latin typeface="Arial" panose="020B0604020202020204" pitchFamily="34" charset="0"/>
                  <a:cs typeface="Arial" panose="020B0604020202020204" pitchFamily="34" charset="0"/>
                </a:rPr>
                <a:t>here.</a:t>
              </a:r>
              <a:endParaRPr lang="en-US" sz="3200" b="1" dirty="0">
                <a:solidFill>
                  <a:schemeClr val="bg1"/>
                </a:solidFill>
                <a:latin typeface="Arial" panose="020B0604020202020204" pitchFamily="34" charset="0"/>
                <a:cs typeface="Arial" panose="020B0604020202020204" pitchFamily="34" charset="0"/>
              </a:endParaRPr>
            </a:p>
            <a:p>
              <a:pPr marL="457200" indent="-457200">
                <a:spcAft>
                  <a:spcPts val="6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If you do not need this </a:t>
              </a:r>
              <a:r>
                <a:rPr lang="en-US" sz="3200" b="1" dirty="0" smtClean="0">
                  <a:solidFill>
                    <a:schemeClr val="bg1"/>
                  </a:solidFill>
                  <a:latin typeface="Arial" panose="020B0604020202020204" pitchFamily="34" charset="0"/>
                  <a:cs typeface="Arial" panose="020B0604020202020204" pitchFamily="34" charset="0"/>
                </a:rPr>
                <a:t>section, simply delete it and expand the other sections or use this area to add more figures or photos.</a:t>
              </a:r>
              <a:endParaRPr lang="en-US" sz="3200" b="1" dirty="0">
                <a:solidFill>
                  <a:schemeClr val="bg1"/>
                </a:solidFill>
                <a:latin typeface="Arial" panose="020B0604020202020204" pitchFamily="34" charset="0"/>
                <a:cs typeface="Arial" panose="020B0604020202020204" pitchFamily="34" charset="0"/>
              </a:endParaRPr>
            </a:p>
          </p:txBody>
        </p:sp>
        <p:sp>
          <p:nvSpPr>
            <p:cNvPr id="54" name="TextBox 53"/>
            <p:cNvSpPr txBox="1"/>
            <p:nvPr/>
          </p:nvSpPr>
          <p:spPr>
            <a:xfrm>
              <a:off x="1130970" y="12915579"/>
              <a:ext cx="10972800" cy="830997"/>
            </a:xfrm>
            <a:prstGeom prst="rect">
              <a:avLst/>
            </a:prstGeom>
            <a:solidFill>
              <a:schemeClr val="bg2"/>
            </a:solidFill>
            <a:ln>
              <a:solidFill>
                <a:srgbClr val="00122B"/>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800" b="1" dirty="0" smtClean="0">
                  <a:solidFill>
                    <a:schemeClr val="tx1"/>
                  </a:solidFill>
                  <a:latin typeface="Arial" panose="020B0604020202020204" pitchFamily="34" charset="0"/>
                  <a:cs typeface="Arial" panose="020B0604020202020204" pitchFamily="34" charset="0"/>
                </a:rPr>
                <a:t>Additional Background</a:t>
              </a:r>
              <a:endParaRPr lang="en-US" sz="4800" b="1" dirty="0">
                <a:solidFill>
                  <a:schemeClr val="tx1"/>
                </a:solidFill>
                <a:latin typeface="Arial" panose="020B0604020202020204" pitchFamily="34" charset="0"/>
                <a:cs typeface="Arial" panose="020B0604020202020204" pitchFamily="34" charset="0"/>
              </a:endParaRPr>
            </a:p>
          </p:txBody>
        </p:sp>
      </p:grpSp>
      <p:grpSp>
        <p:nvGrpSpPr>
          <p:cNvPr id="13" name="Group 12"/>
          <p:cNvGrpSpPr/>
          <p:nvPr/>
        </p:nvGrpSpPr>
        <p:grpSpPr>
          <a:xfrm>
            <a:off x="1542048" y="14860670"/>
            <a:ext cx="12801600" cy="4439710"/>
            <a:chOff x="1130970" y="12915579"/>
            <a:chExt cx="10972800" cy="4439710"/>
          </a:xfrm>
        </p:grpSpPr>
        <p:sp>
          <p:nvSpPr>
            <p:cNvPr id="34" name="TextBox 33"/>
            <p:cNvSpPr txBox="1"/>
            <p:nvPr/>
          </p:nvSpPr>
          <p:spPr>
            <a:xfrm>
              <a:off x="1130970" y="13923580"/>
              <a:ext cx="10972800" cy="3431709"/>
            </a:xfrm>
            <a:prstGeom prst="rect">
              <a:avLst/>
            </a:prstGeom>
            <a:noFill/>
          </p:spPr>
          <p:txBody>
            <a:bodyPr wrap="square" rtlCol="0">
              <a:spAutoFit/>
            </a:bodyPr>
            <a:lstStyle/>
            <a:p>
              <a:pPr>
                <a:spcAft>
                  <a:spcPts val="1800"/>
                </a:spcAft>
              </a:pPr>
              <a:r>
                <a:rPr lang="en-US" sz="3200" b="1" dirty="0">
                  <a:solidFill>
                    <a:schemeClr val="bg1"/>
                  </a:solidFill>
                  <a:latin typeface="Arial" panose="020B0604020202020204" pitchFamily="34" charset="0"/>
                  <a:cs typeface="Arial" panose="020B0604020202020204" pitchFamily="34" charset="0"/>
                </a:rPr>
                <a:t>C</a:t>
              </a:r>
              <a:r>
                <a:rPr lang="en-US" sz="3200" b="1" dirty="0">
                  <a:solidFill>
                    <a:schemeClr val="bg1"/>
                  </a:solidFill>
                  <a:latin typeface="Arial" panose="020B0604020202020204" pitchFamily="34" charset="0"/>
                  <a:cs typeface="Arial" panose="020B0604020202020204" pitchFamily="34" charset="0"/>
                </a:rPr>
                <a:t>learly </a:t>
              </a:r>
              <a:r>
                <a:rPr lang="en-US" sz="3200" b="1" dirty="0">
                  <a:solidFill>
                    <a:schemeClr val="bg1"/>
                  </a:solidFill>
                  <a:latin typeface="Arial" panose="020B0604020202020204" pitchFamily="34" charset="0"/>
                  <a:cs typeface="Arial" panose="020B0604020202020204" pitchFamily="34" charset="0"/>
                </a:rPr>
                <a:t>state </a:t>
              </a:r>
              <a:r>
                <a:rPr lang="en-US" sz="3200" b="1" dirty="0">
                  <a:solidFill>
                    <a:schemeClr val="bg1"/>
                  </a:solidFill>
                  <a:latin typeface="Arial" panose="020B0604020202020204" pitchFamily="34" charset="0"/>
                  <a:cs typeface="Arial" panose="020B0604020202020204" pitchFamily="34" charset="0"/>
                </a:rPr>
                <a:t>how your project will address the focal question or issue, and list objectives/goals of the study:</a:t>
              </a:r>
            </a:p>
            <a:p>
              <a:pPr marL="457200" indent="-457200">
                <a:spcAft>
                  <a:spcPts val="6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Objective 1;</a:t>
              </a:r>
              <a:endParaRPr lang="en-US" sz="3200" b="1" dirty="0">
                <a:solidFill>
                  <a:schemeClr val="bg1"/>
                </a:solidFill>
                <a:latin typeface="Arial" panose="020B0604020202020204" pitchFamily="34" charset="0"/>
                <a:cs typeface="Arial" panose="020B0604020202020204" pitchFamily="34" charset="0"/>
              </a:endParaRPr>
            </a:p>
            <a:p>
              <a:pPr marL="457200" indent="-457200">
                <a:spcAft>
                  <a:spcPts val="6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Objective 2;</a:t>
              </a:r>
              <a:endParaRPr lang="en-US" sz="3200" b="1" dirty="0">
                <a:solidFill>
                  <a:schemeClr val="bg1"/>
                </a:solidFill>
                <a:latin typeface="Arial" panose="020B0604020202020204" pitchFamily="34" charset="0"/>
                <a:cs typeface="Arial" panose="020B0604020202020204" pitchFamily="34" charset="0"/>
              </a:endParaRPr>
            </a:p>
            <a:p>
              <a:pPr marL="457200" indent="-457200">
                <a:spcAft>
                  <a:spcPts val="6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Etc.</a:t>
              </a:r>
              <a:endParaRPr lang="en-US" sz="3200" b="1" dirty="0">
                <a:solidFill>
                  <a:schemeClr val="bg1"/>
                </a:solidFill>
                <a:latin typeface="Arial" panose="020B0604020202020204" pitchFamily="34" charset="0"/>
                <a:cs typeface="Arial" panose="020B0604020202020204" pitchFamily="34" charset="0"/>
              </a:endParaRPr>
            </a:p>
          </p:txBody>
        </p:sp>
        <p:sp>
          <p:nvSpPr>
            <p:cNvPr id="37" name="TextBox 36"/>
            <p:cNvSpPr txBox="1"/>
            <p:nvPr/>
          </p:nvSpPr>
          <p:spPr>
            <a:xfrm>
              <a:off x="1130970" y="12915579"/>
              <a:ext cx="10972800" cy="830997"/>
            </a:xfrm>
            <a:prstGeom prst="rect">
              <a:avLst/>
            </a:prstGeom>
            <a:solidFill>
              <a:schemeClr val="bg2"/>
            </a:solidFill>
            <a:ln>
              <a:solidFill>
                <a:srgbClr val="00122B"/>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800" b="1" dirty="0">
                  <a:solidFill>
                    <a:schemeClr val="tx1"/>
                  </a:solidFill>
                  <a:latin typeface="Arial" panose="020B0604020202020204" pitchFamily="34" charset="0"/>
                  <a:cs typeface="Arial" panose="020B0604020202020204" pitchFamily="34" charset="0"/>
                </a:rPr>
                <a:t>Objectives</a:t>
              </a:r>
              <a:endParaRPr lang="en-US" sz="4800" b="1" dirty="0">
                <a:solidFill>
                  <a:schemeClr val="tx1"/>
                </a:solidFill>
                <a:latin typeface="Arial" panose="020B0604020202020204" pitchFamily="34" charset="0"/>
                <a:cs typeface="Arial" panose="020B0604020202020204" pitchFamily="34" charset="0"/>
              </a:endParaRPr>
            </a:p>
          </p:txBody>
        </p:sp>
      </p:grpSp>
      <p:grpSp>
        <p:nvGrpSpPr>
          <p:cNvPr id="132" name="Group 131"/>
          <p:cNvGrpSpPr/>
          <p:nvPr/>
        </p:nvGrpSpPr>
        <p:grpSpPr>
          <a:xfrm>
            <a:off x="2112676" y="18977840"/>
            <a:ext cx="11660345" cy="4770153"/>
            <a:chOff x="2112676" y="18977840"/>
            <a:chExt cx="11660345" cy="4770153"/>
          </a:xfrm>
        </p:grpSpPr>
        <p:sp>
          <p:nvSpPr>
            <p:cNvPr id="74" name="TextBox 73"/>
            <p:cNvSpPr txBox="1"/>
            <p:nvPr/>
          </p:nvSpPr>
          <p:spPr>
            <a:xfrm>
              <a:off x="2112676" y="22793886"/>
              <a:ext cx="11660345" cy="954107"/>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Fig. X. Add a description of what the graphic or picture is depicting</a:t>
              </a:r>
              <a:r>
                <a:rPr lang="en-US" sz="2800" b="1" dirty="0">
                  <a:solidFill>
                    <a:schemeClr val="bg1"/>
                  </a:solidFill>
                  <a:latin typeface="Arial" panose="020B0604020202020204" pitchFamily="34" charset="0"/>
                  <a:cs typeface="Arial" panose="020B0604020202020204" pitchFamily="34" charset="0"/>
                </a:rPr>
                <a:t>. </a:t>
              </a:r>
              <a:r>
                <a:rPr lang="en-US" sz="2800" b="1" dirty="0">
                  <a:solidFill>
                    <a:schemeClr val="bg1"/>
                  </a:solidFill>
                  <a:latin typeface="Arial" panose="020B0604020202020204" pitchFamily="34" charset="0"/>
                  <a:cs typeface="Arial" panose="020B0604020202020204" pitchFamily="34" charset="0"/>
                </a:rPr>
                <a:t>If it contains </a:t>
              </a:r>
              <a:r>
                <a:rPr lang="en-US" sz="2800" b="1" dirty="0">
                  <a:solidFill>
                    <a:schemeClr val="bg1"/>
                  </a:solidFill>
                  <a:latin typeface="Arial" panose="020B0604020202020204" pitchFamily="34" charset="0"/>
                  <a:cs typeface="Arial" panose="020B0604020202020204" pitchFamily="34" charset="0"/>
                </a:rPr>
                <a:t>multiple </a:t>
              </a:r>
              <a:r>
                <a:rPr lang="en-US" sz="2800" b="1" dirty="0">
                  <a:solidFill>
                    <a:schemeClr val="bg1"/>
                  </a:solidFill>
                  <a:latin typeface="Arial" panose="020B0604020202020204" pitchFamily="34" charset="0"/>
                  <a:cs typeface="Arial" panose="020B0604020202020204" pitchFamily="34" charset="0"/>
                </a:rPr>
                <a:t>parts, label one part (a</a:t>
              </a:r>
              <a:r>
                <a:rPr lang="en-US" sz="2800" b="1" dirty="0">
                  <a:solidFill>
                    <a:schemeClr val="bg1"/>
                  </a:solidFill>
                  <a:latin typeface="Arial" panose="020B0604020202020204" pitchFamily="34" charset="0"/>
                  <a:cs typeface="Arial" panose="020B0604020202020204" pitchFamily="34" charset="0"/>
                </a:rPr>
                <a:t>), </a:t>
              </a:r>
              <a:r>
                <a:rPr lang="en-US" sz="2800" b="1" dirty="0">
                  <a:solidFill>
                    <a:schemeClr val="bg1"/>
                  </a:solidFill>
                  <a:latin typeface="Arial" panose="020B0604020202020204" pitchFamily="34" charset="0"/>
                  <a:cs typeface="Arial" panose="020B0604020202020204" pitchFamily="34" charset="0"/>
                </a:rPr>
                <a:t>the other (b</a:t>
              </a:r>
              <a:r>
                <a:rPr lang="en-US" sz="2800" b="1" dirty="0">
                  <a:solidFill>
                    <a:schemeClr val="bg1"/>
                  </a:solidFill>
                  <a:latin typeface="Arial" panose="020B0604020202020204" pitchFamily="34" charset="0"/>
                  <a:cs typeface="Arial" panose="020B0604020202020204" pitchFamily="34" charset="0"/>
                </a:rPr>
                <a:t>), etc</a:t>
              </a:r>
              <a:r>
                <a:rPr lang="en-US" sz="2800" b="1" dirty="0" smtClean="0">
                  <a:solidFill>
                    <a:schemeClr val="bg1"/>
                  </a:solidFill>
                  <a:latin typeface="Arial" panose="020B0604020202020204" pitchFamily="34" charset="0"/>
                  <a:cs typeface="Arial" panose="020B0604020202020204" pitchFamily="34" charset="0"/>
                </a:rPr>
                <a:t>.</a:t>
              </a:r>
              <a:endParaRPr lang="en-US" sz="2800" b="1" dirty="0">
                <a:solidFill>
                  <a:schemeClr val="bg1"/>
                </a:solidFill>
                <a:latin typeface="Arial" panose="020B0604020202020204" pitchFamily="34" charset="0"/>
                <a:cs typeface="Arial" panose="020B0604020202020204" pitchFamily="34" charset="0"/>
              </a:endParaRPr>
            </a:p>
          </p:txBody>
        </p:sp>
        <p:grpSp>
          <p:nvGrpSpPr>
            <p:cNvPr id="75" name="Group 74"/>
            <p:cNvGrpSpPr/>
            <p:nvPr/>
          </p:nvGrpSpPr>
          <p:grpSpPr>
            <a:xfrm>
              <a:off x="2112676" y="18977840"/>
              <a:ext cx="11660345" cy="3657600"/>
              <a:chOff x="1976676" y="8195092"/>
              <a:chExt cx="11660345" cy="3657600"/>
            </a:xfrm>
          </p:grpSpPr>
          <p:grpSp>
            <p:nvGrpSpPr>
              <p:cNvPr id="76" name="Group 75"/>
              <p:cNvGrpSpPr/>
              <p:nvPr/>
            </p:nvGrpSpPr>
            <p:grpSpPr>
              <a:xfrm>
                <a:off x="1976676" y="8195092"/>
                <a:ext cx="5486400" cy="3657600"/>
                <a:chOff x="1227222" y="9076103"/>
                <a:chExt cx="5486400" cy="3657600"/>
              </a:xfrm>
            </p:grpSpPr>
            <p:sp>
              <p:nvSpPr>
                <p:cNvPr id="80" name="Rectangle 182"/>
                <p:cNvSpPr>
                  <a:spLocks noChangeArrowheads="1"/>
                </p:cNvSpPr>
                <p:nvPr/>
              </p:nvSpPr>
              <p:spPr bwMode="auto">
                <a:xfrm>
                  <a:off x="1227222" y="9076103"/>
                  <a:ext cx="5486400" cy="3657600"/>
                </a:xfrm>
                <a:prstGeom prst="rect">
                  <a:avLst/>
                </a:prstGeom>
                <a:solidFill>
                  <a:schemeClr val="bg1"/>
                </a:solidFill>
                <a:ln w="9525">
                  <a:solidFill>
                    <a:schemeClr val="tx1"/>
                  </a:solidFill>
                  <a:miter lim="800000"/>
                  <a:headEnd/>
                  <a:tailEnd/>
                </a:ln>
                <a:effectLst/>
              </p:spPr>
              <p:txBody>
                <a:bodyPr wrap="none" lIns="91436" tIns="45718" rIns="91436" bIns="45718" anchor="ctr"/>
                <a:lstStyle/>
                <a:p>
                  <a:pPr algn="ctr" defTabSz="914003"/>
                  <a:r>
                    <a:rPr lang="en-US" sz="4800" dirty="0"/>
                    <a:t>INSERT </a:t>
                  </a:r>
                  <a:r>
                    <a:rPr lang="en-US" sz="4800" dirty="0"/>
                    <a:t>PHOTO</a:t>
                  </a:r>
                  <a:endParaRPr lang="en-US" sz="4800" dirty="0"/>
                </a:p>
                <a:p>
                  <a:pPr algn="ctr" defTabSz="914003"/>
                  <a:r>
                    <a:rPr lang="en-US" sz="4800" dirty="0"/>
                    <a:t> OR </a:t>
                  </a:r>
                  <a:r>
                    <a:rPr lang="en-US" sz="4800" dirty="0"/>
                    <a:t>FIGURE</a:t>
                  </a:r>
                </a:p>
                <a:p>
                  <a:pPr algn="ctr" defTabSz="914003"/>
                  <a:r>
                    <a:rPr lang="en-US" sz="3200" dirty="0"/>
                    <a:t>(e.g., maps or photos of </a:t>
                  </a:r>
                </a:p>
                <a:p>
                  <a:pPr algn="ctr" defTabSz="914003"/>
                  <a:r>
                    <a:rPr lang="en-US" sz="3200" dirty="0"/>
                    <a:t>study sites, study species, </a:t>
                  </a:r>
                </a:p>
                <a:p>
                  <a:pPr algn="ctr" defTabSz="914003"/>
                  <a:r>
                    <a:rPr lang="en-US" sz="3200" dirty="0"/>
                    <a:t>or </a:t>
                  </a:r>
                  <a:r>
                    <a:rPr lang="en-US" sz="3200" dirty="0" smtClean="0"/>
                    <a:t>showing how </a:t>
                  </a:r>
                  <a:endParaRPr lang="en-US" sz="3200" dirty="0"/>
                </a:p>
                <a:p>
                  <a:pPr algn="ctr" defTabSz="914003"/>
                  <a:r>
                    <a:rPr lang="en-US" sz="3200" dirty="0" smtClean="0"/>
                    <a:t>project </a:t>
                  </a:r>
                  <a:r>
                    <a:rPr lang="en-US" sz="3200" dirty="0"/>
                    <a:t>work </a:t>
                  </a:r>
                  <a:r>
                    <a:rPr lang="en-US" sz="3200" dirty="0" smtClean="0"/>
                    <a:t>conducted</a:t>
                  </a:r>
                  <a:r>
                    <a:rPr lang="en-US" sz="3200" dirty="0"/>
                    <a:t>)</a:t>
                  </a:r>
                  <a:endParaRPr lang="en-US" sz="3200" dirty="0"/>
                </a:p>
              </p:txBody>
            </p:sp>
            <p:sp>
              <p:nvSpPr>
                <p:cNvPr id="81" name="TextBox 80"/>
                <p:cNvSpPr txBox="1"/>
                <p:nvPr/>
              </p:nvSpPr>
              <p:spPr>
                <a:xfrm>
                  <a:off x="1290722" y="9126413"/>
                  <a:ext cx="758541" cy="707886"/>
                </a:xfrm>
                <a:prstGeom prst="rect">
                  <a:avLst/>
                </a:prstGeom>
                <a:noFill/>
              </p:spPr>
              <p:txBody>
                <a:bodyPr wrap="none" rtlCol="0">
                  <a:spAutoFit/>
                </a:bodyPr>
                <a:lstStyle/>
                <a:p>
                  <a:r>
                    <a:rPr lang="en-US" sz="4000" b="1" dirty="0"/>
                    <a:t>(a)</a:t>
                  </a:r>
                  <a:endParaRPr lang="es-419" sz="4000" b="1" dirty="0"/>
                </a:p>
              </p:txBody>
            </p:sp>
          </p:grpSp>
          <p:grpSp>
            <p:nvGrpSpPr>
              <p:cNvPr id="77" name="Group 76"/>
              <p:cNvGrpSpPr/>
              <p:nvPr/>
            </p:nvGrpSpPr>
            <p:grpSpPr>
              <a:xfrm>
                <a:off x="8150621" y="8195092"/>
                <a:ext cx="5486400" cy="3657600"/>
                <a:chOff x="6587892" y="9076103"/>
                <a:chExt cx="5486400" cy="3657600"/>
              </a:xfrm>
            </p:grpSpPr>
            <p:sp>
              <p:nvSpPr>
                <p:cNvPr id="78" name="Rectangle 182"/>
                <p:cNvSpPr>
                  <a:spLocks noChangeArrowheads="1"/>
                </p:cNvSpPr>
                <p:nvPr/>
              </p:nvSpPr>
              <p:spPr bwMode="auto">
                <a:xfrm>
                  <a:off x="6587892" y="9076103"/>
                  <a:ext cx="5486400" cy="3657600"/>
                </a:xfrm>
                <a:prstGeom prst="rect">
                  <a:avLst/>
                </a:prstGeom>
                <a:solidFill>
                  <a:schemeClr val="bg1"/>
                </a:solidFill>
                <a:ln w="9525">
                  <a:solidFill>
                    <a:schemeClr val="tx1"/>
                  </a:solidFill>
                  <a:miter lim="800000"/>
                  <a:headEnd/>
                  <a:tailEnd/>
                </a:ln>
                <a:effectLst/>
              </p:spPr>
              <p:txBody>
                <a:bodyPr wrap="none" lIns="91436" tIns="45718" rIns="91436" bIns="45718" anchor="ctr"/>
                <a:lstStyle/>
                <a:p>
                  <a:pPr algn="ctr" defTabSz="914003"/>
                  <a:r>
                    <a:rPr lang="en-US" sz="4800" dirty="0"/>
                    <a:t>INSERT PHOTO</a:t>
                  </a:r>
                </a:p>
                <a:p>
                  <a:pPr algn="ctr" defTabSz="914003"/>
                  <a:r>
                    <a:rPr lang="en-US" sz="4800" dirty="0"/>
                    <a:t> OR FIGURE</a:t>
                  </a:r>
                </a:p>
                <a:p>
                  <a:pPr algn="ctr" defTabSz="914003"/>
                  <a:r>
                    <a:rPr lang="en-US" sz="3200" dirty="0"/>
                    <a:t>(e.g., maps or photos of </a:t>
                  </a:r>
                </a:p>
                <a:p>
                  <a:pPr algn="ctr" defTabSz="914003"/>
                  <a:r>
                    <a:rPr lang="en-US" sz="3200" dirty="0"/>
                    <a:t>study sites, study species, </a:t>
                  </a:r>
                </a:p>
                <a:p>
                  <a:pPr algn="ctr" defTabSz="914003"/>
                  <a:r>
                    <a:rPr lang="en-US" sz="3200" dirty="0"/>
                    <a:t>or </a:t>
                  </a:r>
                  <a:r>
                    <a:rPr lang="en-US" sz="3200" dirty="0" smtClean="0"/>
                    <a:t>showing how </a:t>
                  </a:r>
                </a:p>
                <a:p>
                  <a:pPr algn="ctr" defTabSz="914003"/>
                  <a:r>
                    <a:rPr lang="en-US" sz="3200" dirty="0"/>
                    <a:t>p</a:t>
                  </a:r>
                  <a:r>
                    <a:rPr lang="en-US" sz="3200" dirty="0" smtClean="0"/>
                    <a:t>roject work conducted</a:t>
                  </a:r>
                  <a:r>
                    <a:rPr lang="en-US" sz="3200" dirty="0"/>
                    <a:t>)</a:t>
                  </a:r>
                </a:p>
              </p:txBody>
            </p:sp>
            <p:sp>
              <p:nvSpPr>
                <p:cNvPr id="79" name="TextBox 78"/>
                <p:cNvSpPr txBox="1"/>
                <p:nvPr/>
              </p:nvSpPr>
              <p:spPr>
                <a:xfrm>
                  <a:off x="6681872" y="9126413"/>
                  <a:ext cx="780983" cy="707886"/>
                </a:xfrm>
                <a:prstGeom prst="rect">
                  <a:avLst/>
                </a:prstGeom>
                <a:noFill/>
              </p:spPr>
              <p:txBody>
                <a:bodyPr wrap="none" rtlCol="0">
                  <a:spAutoFit/>
                </a:bodyPr>
                <a:lstStyle/>
                <a:p>
                  <a:r>
                    <a:rPr lang="en-US" sz="4000" b="1" dirty="0"/>
                    <a:t>(b)</a:t>
                  </a:r>
                  <a:endParaRPr lang="es-419" sz="4000" b="1" dirty="0"/>
                </a:p>
              </p:txBody>
            </p:sp>
          </p:grpSp>
        </p:grpSp>
      </p:grpSp>
      <p:grpSp>
        <p:nvGrpSpPr>
          <p:cNvPr id="89" name="Group 88"/>
          <p:cNvGrpSpPr/>
          <p:nvPr/>
        </p:nvGrpSpPr>
        <p:grpSpPr>
          <a:xfrm>
            <a:off x="29545715" y="24675956"/>
            <a:ext cx="12801600" cy="3718079"/>
            <a:chOff x="29862377" y="14066133"/>
            <a:chExt cx="12801600" cy="3718079"/>
          </a:xfrm>
        </p:grpSpPr>
        <p:sp>
          <p:nvSpPr>
            <p:cNvPr id="90" name="TextBox 89"/>
            <p:cNvSpPr txBox="1"/>
            <p:nvPr/>
          </p:nvSpPr>
          <p:spPr>
            <a:xfrm>
              <a:off x="29862377" y="14066133"/>
              <a:ext cx="12801600" cy="830997"/>
            </a:xfrm>
            <a:prstGeom prst="rect">
              <a:avLst/>
            </a:prstGeom>
            <a:solidFill>
              <a:schemeClr val="bg2"/>
            </a:solidFill>
            <a:ln>
              <a:solidFill>
                <a:srgbClr val="00122B"/>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800" b="1" dirty="0" smtClean="0">
                  <a:solidFill>
                    <a:schemeClr val="tx1"/>
                  </a:solidFill>
                  <a:latin typeface="Arial" panose="020B0604020202020204" pitchFamily="34" charset="0"/>
                  <a:cs typeface="Arial" panose="020B0604020202020204" pitchFamily="34" charset="0"/>
                </a:rPr>
                <a:t>References</a:t>
              </a:r>
              <a:endParaRPr lang="en-US" sz="4800" b="1" dirty="0">
                <a:solidFill>
                  <a:schemeClr val="tx1"/>
                </a:solidFill>
                <a:latin typeface="Arial" panose="020B0604020202020204" pitchFamily="34" charset="0"/>
                <a:cs typeface="Arial" panose="020B0604020202020204" pitchFamily="34" charset="0"/>
              </a:endParaRPr>
            </a:p>
          </p:txBody>
        </p:sp>
        <p:sp>
          <p:nvSpPr>
            <p:cNvPr id="91" name="TextBox 90"/>
            <p:cNvSpPr txBox="1"/>
            <p:nvPr/>
          </p:nvSpPr>
          <p:spPr>
            <a:xfrm>
              <a:off x="29862377" y="15106556"/>
              <a:ext cx="12801600" cy="2677656"/>
            </a:xfrm>
            <a:prstGeom prst="rect">
              <a:avLst/>
            </a:prstGeom>
            <a:noFill/>
          </p:spPr>
          <p:txBody>
            <a:bodyPr wrap="square" rtlCol="0">
              <a:spAutoFit/>
            </a:bodyPr>
            <a:lstStyle/>
            <a:p>
              <a:pPr marL="457200" indent="-457200">
                <a:buFont typeface="Arial" panose="020B0604020202020204" pitchFamily="34" charset="0"/>
                <a:buChar char="•"/>
              </a:pPr>
              <a:r>
                <a:rPr lang="en-US" sz="2400" b="1" dirty="0" smtClean="0">
                  <a:solidFill>
                    <a:schemeClr val="bg1"/>
                  </a:solidFill>
                  <a:latin typeface="Arial" panose="020B0604020202020204" pitchFamily="34" charset="0"/>
                  <a:cs typeface="Arial" panose="020B0604020202020204" pitchFamily="34" charset="0"/>
                </a:rPr>
                <a:t>In the “Issue”. “Background” or “Conclusion” sections, you may include information that you learned from articles or literature. If you use information or ideas, it is best practice to cite those ideas in the text of those sections and include the references here.</a:t>
              </a:r>
            </a:p>
            <a:p>
              <a:pPr marL="457200" indent="-457200">
                <a:buFont typeface="Arial" panose="020B0604020202020204" pitchFamily="34" charset="0"/>
                <a:buChar char="•"/>
              </a:pPr>
              <a:r>
                <a:rPr lang="en-US" sz="2400" b="1" dirty="0" smtClean="0">
                  <a:solidFill>
                    <a:schemeClr val="bg1"/>
                  </a:solidFill>
                  <a:latin typeface="Arial" panose="020B0604020202020204" pitchFamily="34" charset="0"/>
                  <a:cs typeface="Arial" panose="020B0604020202020204" pitchFamily="34" charset="0"/>
                </a:rPr>
                <a:t>We recommend that you do not use more than 3-5 references on the poster.</a:t>
              </a:r>
              <a:endParaRPr lang="en-US" sz="2400" b="1" dirty="0">
                <a:solidFill>
                  <a:schemeClr val="bg1"/>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b="1" dirty="0" smtClean="0">
                  <a:solidFill>
                    <a:schemeClr val="bg1"/>
                  </a:solidFill>
                  <a:latin typeface="Arial" panose="020B0604020202020204" pitchFamily="34" charset="0"/>
                  <a:cs typeface="Arial" panose="020B0604020202020204" pitchFamily="34" charset="0"/>
                </a:rPr>
                <a:t>Please contact the Program Coordinator for a guide on proper format for poster references.</a:t>
              </a:r>
              <a:endParaRPr lang="en-US" sz="2400" b="1" dirty="0">
                <a:solidFill>
                  <a:schemeClr val="bg1"/>
                </a:solidFill>
                <a:latin typeface="Arial" panose="020B0604020202020204" pitchFamily="34" charset="0"/>
                <a:cs typeface="Arial" panose="020B0604020202020204" pitchFamily="34" charset="0"/>
              </a:endParaRPr>
            </a:p>
          </p:txBody>
        </p:sp>
      </p:grpSp>
      <p:grpSp>
        <p:nvGrpSpPr>
          <p:cNvPr id="108" name="Group 107"/>
          <p:cNvGrpSpPr/>
          <p:nvPr/>
        </p:nvGrpSpPr>
        <p:grpSpPr>
          <a:xfrm>
            <a:off x="15565253" y="20430728"/>
            <a:ext cx="12760695" cy="7963307"/>
            <a:chOff x="29566168" y="9155697"/>
            <a:chExt cx="12760695" cy="7963307"/>
          </a:xfrm>
        </p:grpSpPr>
        <p:sp>
          <p:nvSpPr>
            <p:cNvPr id="109" name="TextBox 108"/>
            <p:cNvSpPr txBox="1"/>
            <p:nvPr/>
          </p:nvSpPr>
          <p:spPr>
            <a:xfrm>
              <a:off x="29619508" y="16164897"/>
              <a:ext cx="12707355" cy="954107"/>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Fig. X. Add a description of what the graphic or picture is depicting</a:t>
              </a:r>
              <a:r>
                <a:rPr lang="en-US" sz="2800" b="1" dirty="0">
                  <a:solidFill>
                    <a:schemeClr val="bg1"/>
                  </a:solidFill>
                  <a:latin typeface="Arial" panose="020B0604020202020204" pitchFamily="34" charset="0"/>
                  <a:cs typeface="Arial" panose="020B0604020202020204" pitchFamily="34" charset="0"/>
                </a:rPr>
                <a:t>. If it contains two parts, label one part (a</a:t>
              </a:r>
              <a:r>
                <a:rPr lang="en-US" sz="2800" b="1" dirty="0">
                  <a:solidFill>
                    <a:schemeClr val="bg1"/>
                  </a:solidFill>
                  <a:latin typeface="Arial" panose="020B0604020202020204" pitchFamily="34" charset="0"/>
                  <a:cs typeface="Arial" panose="020B0604020202020204" pitchFamily="34" charset="0"/>
                </a:rPr>
                <a:t>), </a:t>
              </a:r>
              <a:r>
                <a:rPr lang="en-US" sz="2800" b="1" dirty="0">
                  <a:solidFill>
                    <a:schemeClr val="bg1"/>
                  </a:solidFill>
                  <a:latin typeface="Arial" panose="020B0604020202020204" pitchFamily="34" charset="0"/>
                  <a:cs typeface="Arial" panose="020B0604020202020204" pitchFamily="34" charset="0"/>
                </a:rPr>
                <a:t>the other (b</a:t>
              </a:r>
              <a:r>
                <a:rPr lang="en-US" sz="2800" b="1" dirty="0">
                  <a:solidFill>
                    <a:schemeClr val="bg1"/>
                  </a:solidFill>
                  <a:latin typeface="Arial" panose="020B0604020202020204" pitchFamily="34" charset="0"/>
                  <a:cs typeface="Arial" panose="020B0604020202020204" pitchFamily="34" charset="0"/>
                </a:rPr>
                <a:t>), etc. </a:t>
              </a:r>
              <a:endParaRPr lang="en-US" sz="2800" b="1" dirty="0">
                <a:solidFill>
                  <a:schemeClr val="bg1"/>
                </a:solidFill>
                <a:latin typeface="Arial" panose="020B0604020202020204" pitchFamily="34" charset="0"/>
                <a:cs typeface="Arial" panose="020B0604020202020204" pitchFamily="34" charset="0"/>
              </a:endParaRPr>
            </a:p>
          </p:txBody>
        </p:sp>
        <p:grpSp>
          <p:nvGrpSpPr>
            <p:cNvPr id="110" name="Group 109"/>
            <p:cNvGrpSpPr/>
            <p:nvPr/>
          </p:nvGrpSpPr>
          <p:grpSpPr>
            <a:xfrm>
              <a:off x="29566168" y="9155697"/>
              <a:ext cx="12760695" cy="6858000"/>
              <a:chOff x="29651960" y="9155697"/>
              <a:chExt cx="12760695" cy="6858000"/>
            </a:xfrm>
          </p:grpSpPr>
          <p:grpSp>
            <p:nvGrpSpPr>
              <p:cNvPr id="111" name="Group 110"/>
              <p:cNvGrpSpPr/>
              <p:nvPr/>
            </p:nvGrpSpPr>
            <p:grpSpPr>
              <a:xfrm>
                <a:off x="29651960" y="9155697"/>
                <a:ext cx="7772400" cy="6858000"/>
                <a:chOff x="17764760" y="17289045"/>
                <a:chExt cx="7772400" cy="6858000"/>
              </a:xfrm>
            </p:grpSpPr>
            <p:sp>
              <p:nvSpPr>
                <p:cNvPr id="118" name="Rectangle 153"/>
                <p:cNvSpPr>
                  <a:spLocks noChangeArrowheads="1"/>
                </p:cNvSpPr>
                <p:nvPr/>
              </p:nvSpPr>
              <p:spPr bwMode="auto">
                <a:xfrm>
                  <a:off x="17764760" y="17289045"/>
                  <a:ext cx="7772400" cy="6858000"/>
                </a:xfrm>
                <a:prstGeom prst="rect">
                  <a:avLst/>
                </a:prstGeom>
                <a:solidFill>
                  <a:schemeClr val="bg1"/>
                </a:solidFill>
                <a:ln w="9525">
                  <a:solidFill>
                    <a:schemeClr val="tx1"/>
                  </a:solidFill>
                  <a:miter lim="800000"/>
                  <a:headEnd/>
                  <a:tailEnd/>
                </a:ln>
                <a:effectLst/>
              </p:spPr>
              <p:txBody>
                <a:bodyPr wrap="none" lIns="91436" tIns="45718" rIns="91436" bIns="45718" anchor="ctr"/>
                <a:lstStyle/>
                <a:p>
                  <a:pPr algn="ctr" defTabSz="914003"/>
                  <a:r>
                    <a:rPr lang="en-US" sz="4800" dirty="0"/>
                    <a:t>INSERT PHOTO OR FIGURE</a:t>
                  </a:r>
                </a:p>
                <a:p>
                  <a:pPr algn="ctr" defTabSz="914003"/>
                  <a:r>
                    <a:rPr lang="en-US" sz="4800" dirty="0"/>
                    <a:t>THE MORE </a:t>
                  </a:r>
                  <a:endParaRPr lang="en-US" sz="4800" dirty="0"/>
                </a:p>
                <a:p>
                  <a:pPr algn="ctr" defTabSz="914003"/>
                  <a:r>
                    <a:rPr lang="en-US" sz="4800" dirty="0"/>
                    <a:t>THE BETTER!</a:t>
                  </a:r>
                </a:p>
                <a:p>
                  <a:pPr algn="ctr" defTabSz="914003"/>
                  <a:r>
                    <a:rPr lang="en-US" sz="3200" dirty="0"/>
                    <a:t>(e.g., </a:t>
                  </a:r>
                  <a:r>
                    <a:rPr lang="en-US" sz="3200" dirty="0"/>
                    <a:t>maps, graphs of results, </a:t>
                  </a:r>
                </a:p>
                <a:p>
                  <a:pPr algn="ctr" defTabSz="914003"/>
                  <a:r>
                    <a:rPr lang="en-US" sz="3200" dirty="0"/>
                    <a:t>photos of products)</a:t>
                  </a:r>
                  <a:endParaRPr lang="en-US" sz="3200" dirty="0"/>
                </a:p>
              </p:txBody>
            </p:sp>
            <p:sp>
              <p:nvSpPr>
                <p:cNvPr id="119" name="TextBox 118"/>
                <p:cNvSpPr txBox="1"/>
                <p:nvPr/>
              </p:nvSpPr>
              <p:spPr>
                <a:xfrm>
                  <a:off x="17818100" y="17326600"/>
                  <a:ext cx="758541" cy="707886"/>
                </a:xfrm>
                <a:prstGeom prst="rect">
                  <a:avLst/>
                </a:prstGeom>
                <a:noFill/>
              </p:spPr>
              <p:txBody>
                <a:bodyPr wrap="none" rtlCol="0">
                  <a:spAutoFit/>
                </a:bodyPr>
                <a:lstStyle/>
                <a:p>
                  <a:r>
                    <a:rPr lang="en-US" sz="4000" b="1" dirty="0"/>
                    <a:t>(a)</a:t>
                  </a:r>
                  <a:endParaRPr lang="es-419" sz="4000" b="1" dirty="0"/>
                </a:p>
              </p:txBody>
            </p:sp>
          </p:grpSp>
          <p:grpSp>
            <p:nvGrpSpPr>
              <p:cNvPr id="112" name="Group 111"/>
              <p:cNvGrpSpPr/>
              <p:nvPr/>
            </p:nvGrpSpPr>
            <p:grpSpPr>
              <a:xfrm>
                <a:off x="37840655" y="9155697"/>
                <a:ext cx="4572000" cy="3200400"/>
                <a:chOff x="26314400" y="17289045"/>
                <a:chExt cx="4572000" cy="3200400"/>
              </a:xfrm>
            </p:grpSpPr>
            <p:sp>
              <p:nvSpPr>
                <p:cNvPr id="116" name="Rectangle 153"/>
                <p:cNvSpPr>
                  <a:spLocks noChangeArrowheads="1"/>
                </p:cNvSpPr>
                <p:nvPr/>
              </p:nvSpPr>
              <p:spPr bwMode="auto">
                <a:xfrm>
                  <a:off x="26314400" y="17289045"/>
                  <a:ext cx="4572000" cy="3200400"/>
                </a:xfrm>
                <a:prstGeom prst="rect">
                  <a:avLst/>
                </a:prstGeom>
                <a:solidFill>
                  <a:schemeClr val="bg1"/>
                </a:solidFill>
                <a:ln w="9525">
                  <a:solidFill>
                    <a:schemeClr val="tx1"/>
                  </a:solidFill>
                  <a:miter lim="800000"/>
                  <a:headEnd/>
                  <a:tailEnd/>
                </a:ln>
                <a:effectLst/>
              </p:spPr>
              <p:txBody>
                <a:bodyPr wrap="none" lIns="91436" tIns="45718" rIns="91436" bIns="45718" anchor="ctr"/>
                <a:lstStyle/>
                <a:p>
                  <a:pPr algn="ctr" defTabSz="914003"/>
                  <a:endParaRPr lang="en-US" sz="2400" dirty="0" smtClean="0"/>
                </a:p>
                <a:p>
                  <a:pPr algn="ctr" defTabSz="914003"/>
                  <a:r>
                    <a:rPr lang="en-US" sz="4800" dirty="0" smtClean="0"/>
                    <a:t>INSERT PHOTO</a:t>
                  </a:r>
                </a:p>
                <a:p>
                  <a:pPr algn="ctr" defTabSz="914003"/>
                  <a:r>
                    <a:rPr lang="en-US" sz="4800" dirty="0" smtClean="0"/>
                    <a:t>OR FIGURE</a:t>
                  </a:r>
                  <a:endParaRPr lang="en-US" sz="4800" dirty="0"/>
                </a:p>
                <a:p>
                  <a:pPr algn="ctr" defTabSz="914003"/>
                  <a:r>
                    <a:rPr lang="en-US" sz="3200" dirty="0"/>
                    <a:t>(</a:t>
                  </a:r>
                  <a:r>
                    <a:rPr lang="en-US" sz="3200" dirty="0"/>
                    <a:t>e.g., </a:t>
                  </a:r>
                  <a:r>
                    <a:rPr lang="en-US" sz="3200" dirty="0"/>
                    <a:t>maps, </a:t>
                  </a:r>
                  <a:r>
                    <a:rPr lang="en-US" sz="3200" dirty="0" smtClean="0"/>
                    <a:t>result graphs, </a:t>
                  </a:r>
                </a:p>
                <a:p>
                  <a:pPr algn="ctr" defTabSz="914003"/>
                  <a:r>
                    <a:rPr lang="en-US" sz="3200" dirty="0" smtClean="0"/>
                    <a:t>photos of products)</a:t>
                  </a:r>
                  <a:endParaRPr lang="en-US" sz="3200" dirty="0"/>
                </a:p>
              </p:txBody>
            </p:sp>
            <p:sp>
              <p:nvSpPr>
                <p:cNvPr id="117" name="TextBox 116"/>
                <p:cNvSpPr txBox="1"/>
                <p:nvPr/>
              </p:nvSpPr>
              <p:spPr>
                <a:xfrm>
                  <a:off x="26377900" y="17326600"/>
                  <a:ext cx="780983" cy="707886"/>
                </a:xfrm>
                <a:prstGeom prst="rect">
                  <a:avLst/>
                </a:prstGeom>
                <a:noFill/>
              </p:spPr>
              <p:txBody>
                <a:bodyPr wrap="none" rtlCol="0">
                  <a:spAutoFit/>
                </a:bodyPr>
                <a:lstStyle/>
                <a:p>
                  <a:r>
                    <a:rPr lang="en-US" sz="4000" b="1" dirty="0"/>
                    <a:t>(b)</a:t>
                  </a:r>
                  <a:endParaRPr lang="es-419" sz="4000" b="1" dirty="0"/>
                </a:p>
              </p:txBody>
            </p:sp>
          </p:grpSp>
          <p:grpSp>
            <p:nvGrpSpPr>
              <p:cNvPr id="113" name="Group 112"/>
              <p:cNvGrpSpPr/>
              <p:nvPr/>
            </p:nvGrpSpPr>
            <p:grpSpPr>
              <a:xfrm>
                <a:off x="37840655" y="12813297"/>
                <a:ext cx="4572000" cy="3200400"/>
                <a:chOff x="26314400" y="20855205"/>
                <a:chExt cx="4572000" cy="3200400"/>
              </a:xfrm>
            </p:grpSpPr>
            <p:sp>
              <p:nvSpPr>
                <p:cNvPr id="114" name="Rectangle 153"/>
                <p:cNvSpPr>
                  <a:spLocks noChangeArrowheads="1"/>
                </p:cNvSpPr>
                <p:nvPr/>
              </p:nvSpPr>
              <p:spPr bwMode="auto">
                <a:xfrm>
                  <a:off x="26314400" y="20855205"/>
                  <a:ext cx="4572000" cy="3200400"/>
                </a:xfrm>
                <a:prstGeom prst="rect">
                  <a:avLst/>
                </a:prstGeom>
                <a:solidFill>
                  <a:schemeClr val="bg1"/>
                </a:solidFill>
                <a:ln w="9525">
                  <a:solidFill>
                    <a:schemeClr val="tx1"/>
                  </a:solidFill>
                  <a:miter lim="800000"/>
                  <a:headEnd/>
                  <a:tailEnd/>
                </a:ln>
                <a:effectLst/>
              </p:spPr>
              <p:txBody>
                <a:bodyPr wrap="none" lIns="91436" tIns="45718" rIns="91436" bIns="45718" anchor="ctr"/>
                <a:lstStyle/>
                <a:p>
                  <a:pPr algn="ctr" defTabSz="914003"/>
                  <a:endParaRPr lang="en-US" sz="2400" dirty="0" smtClean="0"/>
                </a:p>
                <a:p>
                  <a:pPr algn="ctr" defTabSz="914003"/>
                  <a:r>
                    <a:rPr lang="en-US" sz="4800" dirty="0" smtClean="0"/>
                    <a:t>INSERT </a:t>
                  </a:r>
                  <a:r>
                    <a:rPr lang="en-US" sz="4800" dirty="0"/>
                    <a:t>PHOTO </a:t>
                  </a:r>
                  <a:endParaRPr lang="en-US" sz="4800" dirty="0" smtClean="0"/>
                </a:p>
                <a:p>
                  <a:pPr algn="ctr" defTabSz="914003"/>
                  <a:r>
                    <a:rPr lang="en-US" sz="4800" dirty="0" smtClean="0"/>
                    <a:t>OR FIGURE</a:t>
                  </a:r>
                  <a:endParaRPr lang="en-US" sz="4800" dirty="0"/>
                </a:p>
                <a:p>
                  <a:pPr algn="ctr" defTabSz="914003"/>
                  <a:r>
                    <a:rPr lang="en-US" sz="3200" dirty="0"/>
                    <a:t>(</a:t>
                  </a:r>
                  <a:r>
                    <a:rPr lang="en-US" sz="3200" dirty="0"/>
                    <a:t>e.g., </a:t>
                  </a:r>
                  <a:r>
                    <a:rPr lang="en-US" sz="3200" dirty="0"/>
                    <a:t>maps, </a:t>
                  </a:r>
                  <a:r>
                    <a:rPr lang="en-US" sz="3200" dirty="0" smtClean="0"/>
                    <a:t>result graphs, </a:t>
                  </a:r>
                  <a:endParaRPr lang="en-US" sz="3200" dirty="0"/>
                </a:p>
                <a:p>
                  <a:pPr algn="ctr" defTabSz="914003"/>
                  <a:r>
                    <a:rPr lang="en-US" sz="3200" dirty="0"/>
                    <a:t>photos of products)</a:t>
                  </a:r>
                  <a:endParaRPr lang="en-US" sz="3200" dirty="0"/>
                </a:p>
              </p:txBody>
            </p:sp>
            <p:sp>
              <p:nvSpPr>
                <p:cNvPr id="115" name="TextBox 114"/>
                <p:cNvSpPr txBox="1"/>
                <p:nvPr/>
              </p:nvSpPr>
              <p:spPr>
                <a:xfrm>
                  <a:off x="26377900" y="20882600"/>
                  <a:ext cx="720069" cy="707886"/>
                </a:xfrm>
                <a:prstGeom prst="rect">
                  <a:avLst/>
                </a:prstGeom>
                <a:noFill/>
              </p:spPr>
              <p:txBody>
                <a:bodyPr wrap="none" rtlCol="0">
                  <a:spAutoFit/>
                </a:bodyPr>
                <a:lstStyle/>
                <a:p>
                  <a:r>
                    <a:rPr lang="en-US" sz="4000" b="1" dirty="0"/>
                    <a:t>(c)</a:t>
                  </a:r>
                  <a:endParaRPr lang="es-419" sz="4000" b="1" dirty="0"/>
                </a:p>
              </p:txBody>
            </p:sp>
          </p:grpSp>
        </p:grpSp>
      </p:grpSp>
      <p:sp>
        <p:nvSpPr>
          <p:cNvPr id="134" name="TextBox 133"/>
          <p:cNvSpPr txBox="1"/>
          <p:nvPr/>
        </p:nvSpPr>
        <p:spPr>
          <a:xfrm>
            <a:off x="16115428" y="13444420"/>
            <a:ext cx="11660345" cy="954107"/>
          </a:xfrm>
          <a:prstGeom prst="rect">
            <a:avLst/>
          </a:prstGeom>
          <a:noFill/>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Fig. X. Add a description of what the graphic or picture is depicting</a:t>
            </a:r>
            <a:r>
              <a:rPr lang="en-US" sz="2800" b="1" dirty="0">
                <a:solidFill>
                  <a:schemeClr val="bg1"/>
                </a:solidFill>
                <a:latin typeface="Arial" panose="020B0604020202020204" pitchFamily="34" charset="0"/>
                <a:cs typeface="Arial" panose="020B0604020202020204" pitchFamily="34" charset="0"/>
              </a:rPr>
              <a:t>. </a:t>
            </a:r>
            <a:r>
              <a:rPr lang="en-US" sz="2800" b="1" dirty="0">
                <a:solidFill>
                  <a:schemeClr val="bg1"/>
                </a:solidFill>
                <a:latin typeface="Arial" panose="020B0604020202020204" pitchFamily="34" charset="0"/>
                <a:cs typeface="Arial" panose="020B0604020202020204" pitchFamily="34" charset="0"/>
              </a:rPr>
              <a:t>If it contains </a:t>
            </a:r>
            <a:r>
              <a:rPr lang="en-US" sz="2800" b="1" dirty="0">
                <a:solidFill>
                  <a:schemeClr val="bg1"/>
                </a:solidFill>
                <a:latin typeface="Arial" panose="020B0604020202020204" pitchFamily="34" charset="0"/>
                <a:cs typeface="Arial" panose="020B0604020202020204" pitchFamily="34" charset="0"/>
              </a:rPr>
              <a:t>multiple </a:t>
            </a:r>
            <a:r>
              <a:rPr lang="en-US" sz="2800" b="1" dirty="0">
                <a:solidFill>
                  <a:schemeClr val="bg1"/>
                </a:solidFill>
                <a:latin typeface="Arial" panose="020B0604020202020204" pitchFamily="34" charset="0"/>
                <a:cs typeface="Arial" panose="020B0604020202020204" pitchFamily="34" charset="0"/>
              </a:rPr>
              <a:t>parts, label one part (a</a:t>
            </a:r>
            <a:r>
              <a:rPr lang="en-US" sz="2800" b="1" dirty="0">
                <a:solidFill>
                  <a:schemeClr val="bg1"/>
                </a:solidFill>
                <a:latin typeface="Arial" panose="020B0604020202020204" pitchFamily="34" charset="0"/>
                <a:cs typeface="Arial" panose="020B0604020202020204" pitchFamily="34" charset="0"/>
              </a:rPr>
              <a:t>), </a:t>
            </a:r>
            <a:r>
              <a:rPr lang="en-US" sz="2800" b="1" dirty="0">
                <a:solidFill>
                  <a:schemeClr val="bg1"/>
                </a:solidFill>
                <a:latin typeface="Arial" panose="020B0604020202020204" pitchFamily="34" charset="0"/>
                <a:cs typeface="Arial" panose="020B0604020202020204" pitchFamily="34" charset="0"/>
              </a:rPr>
              <a:t>the other (b</a:t>
            </a:r>
            <a:r>
              <a:rPr lang="en-US" sz="2800" b="1" dirty="0">
                <a:solidFill>
                  <a:schemeClr val="bg1"/>
                </a:solidFill>
                <a:latin typeface="Arial" panose="020B0604020202020204" pitchFamily="34" charset="0"/>
                <a:cs typeface="Arial" panose="020B0604020202020204" pitchFamily="34" charset="0"/>
              </a:rPr>
              <a:t>), etc</a:t>
            </a:r>
            <a:r>
              <a:rPr lang="en-US" sz="2800" b="1" dirty="0" smtClean="0">
                <a:solidFill>
                  <a:schemeClr val="bg1"/>
                </a:solidFill>
                <a:latin typeface="Arial" panose="020B0604020202020204" pitchFamily="34" charset="0"/>
                <a:cs typeface="Arial" panose="020B0604020202020204" pitchFamily="34" charset="0"/>
              </a:rPr>
              <a:t>.</a:t>
            </a:r>
            <a:endParaRPr lang="en-US" sz="2800" b="1" dirty="0">
              <a:solidFill>
                <a:schemeClr val="bg1"/>
              </a:solidFill>
              <a:latin typeface="Arial" panose="020B0604020202020204" pitchFamily="34" charset="0"/>
              <a:cs typeface="Arial" panose="020B0604020202020204" pitchFamily="34" charset="0"/>
            </a:endParaRPr>
          </a:p>
        </p:txBody>
      </p:sp>
      <p:grpSp>
        <p:nvGrpSpPr>
          <p:cNvPr id="135" name="Group 134"/>
          <p:cNvGrpSpPr/>
          <p:nvPr/>
        </p:nvGrpSpPr>
        <p:grpSpPr>
          <a:xfrm>
            <a:off x="16115428" y="9628374"/>
            <a:ext cx="11660345" cy="3657600"/>
            <a:chOff x="1976676" y="8195092"/>
            <a:chExt cx="11660345" cy="3657600"/>
          </a:xfrm>
        </p:grpSpPr>
        <p:grpSp>
          <p:nvGrpSpPr>
            <p:cNvPr id="136" name="Group 135"/>
            <p:cNvGrpSpPr/>
            <p:nvPr/>
          </p:nvGrpSpPr>
          <p:grpSpPr>
            <a:xfrm>
              <a:off x="1976676" y="8195092"/>
              <a:ext cx="5486400" cy="3657600"/>
              <a:chOff x="1227222" y="9076103"/>
              <a:chExt cx="5486400" cy="3657600"/>
            </a:xfrm>
          </p:grpSpPr>
          <p:sp>
            <p:nvSpPr>
              <p:cNvPr id="140" name="Rectangle 182"/>
              <p:cNvSpPr>
                <a:spLocks noChangeArrowheads="1"/>
              </p:cNvSpPr>
              <p:nvPr/>
            </p:nvSpPr>
            <p:spPr bwMode="auto">
              <a:xfrm>
                <a:off x="1227222" y="9076103"/>
                <a:ext cx="5486400" cy="3657600"/>
              </a:xfrm>
              <a:prstGeom prst="rect">
                <a:avLst/>
              </a:prstGeom>
              <a:solidFill>
                <a:schemeClr val="bg1"/>
              </a:solidFill>
              <a:ln w="9525">
                <a:solidFill>
                  <a:schemeClr val="tx1"/>
                </a:solidFill>
                <a:miter lim="800000"/>
                <a:headEnd/>
                <a:tailEnd/>
              </a:ln>
              <a:effectLst/>
            </p:spPr>
            <p:txBody>
              <a:bodyPr wrap="none" lIns="91436" tIns="45718" rIns="91436" bIns="45718" anchor="ctr"/>
              <a:lstStyle/>
              <a:p>
                <a:pPr algn="ctr" defTabSz="914003"/>
                <a:r>
                  <a:rPr lang="en-US" sz="4800" dirty="0"/>
                  <a:t>INSERT </a:t>
                </a:r>
                <a:r>
                  <a:rPr lang="en-US" sz="4800" dirty="0"/>
                  <a:t>PHOTO</a:t>
                </a:r>
                <a:endParaRPr lang="en-US" sz="4800" dirty="0"/>
              </a:p>
              <a:p>
                <a:pPr algn="ctr" defTabSz="914003"/>
                <a:r>
                  <a:rPr lang="en-US" sz="4800" dirty="0"/>
                  <a:t> OR </a:t>
                </a:r>
                <a:r>
                  <a:rPr lang="en-US" sz="4800" dirty="0"/>
                  <a:t>FIGURE</a:t>
                </a:r>
              </a:p>
              <a:p>
                <a:pPr algn="ctr" defTabSz="914003"/>
                <a:r>
                  <a:rPr lang="en-US" sz="3200" dirty="0"/>
                  <a:t>(e.g., maps or photos of </a:t>
                </a:r>
              </a:p>
              <a:p>
                <a:pPr algn="ctr" defTabSz="914003"/>
                <a:r>
                  <a:rPr lang="en-US" sz="3200" dirty="0"/>
                  <a:t>study sites, study species, </a:t>
                </a:r>
              </a:p>
              <a:p>
                <a:pPr algn="ctr" defTabSz="914003"/>
                <a:r>
                  <a:rPr lang="en-US" sz="3200" dirty="0"/>
                  <a:t>or </a:t>
                </a:r>
                <a:r>
                  <a:rPr lang="en-US" sz="3200" dirty="0" smtClean="0"/>
                  <a:t>showing how </a:t>
                </a:r>
                <a:endParaRPr lang="en-US" sz="3200" dirty="0"/>
              </a:p>
              <a:p>
                <a:pPr algn="ctr" defTabSz="914003"/>
                <a:r>
                  <a:rPr lang="en-US" sz="3200" dirty="0" smtClean="0"/>
                  <a:t>project </a:t>
                </a:r>
                <a:r>
                  <a:rPr lang="en-US" sz="3200" dirty="0"/>
                  <a:t>work </a:t>
                </a:r>
                <a:r>
                  <a:rPr lang="en-US" sz="3200" dirty="0" smtClean="0"/>
                  <a:t>conducted</a:t>
                </a:r>
                <a:r>
                  <a:rPr lang="en-US" sz="3200" dirty="0"/>
                  <a:t>)</a:t>
                </a:r>
                <a:endParaRPr lang="en-US" sz="3200" dirty="0"/>
              </a:p>
            </p:txBody>
          </p:sp>
          <p:sp>
            <p:nvSpPr>
              <p:cNvPr id="141" name="TextBox 140"/>
              <p:cNvSpPr txBox="1"/>
              <p:nvPr/>
            </p:nvSpPr>
            <p:spPr>
              <a:xfrm>
                <a:off x="1290722" y="9126413"/>
                <a:ext cx="758541" cy="707886"/>
              </a:xfrm>
              <a:prstGeom prst="rect">
                <a:avLst/>
              </a:prstGeom>
              <a:noFill/>
            </p:spPr>
            <p:txBody>
              <a:bodyPr wrap="none" rtlCol="0">
                <a:spAutoFit/>
              </a:bodyPr>
              <a:lstStyle/>
              <a:p>
                <a:r>
                  <a:rPr lang="en-US" sz="4000" b="1" dirty="0"/>
                  <a:t>(a)</a:t>
                </a:r>
                <a:endParaRPr lang="es-419" sz="4000" b="1" dirty="0"/>
              </a:p>
            </p:txBody>
          </p:sp>
        </p:grpSp>
        <p:grpSp>
          <p:nvGrpSpPr>
            <p:cNvPr id="137" name="Group 136"/>
            <p:cNvGrpSpPr/>
            <p:nvPr/>
          </p:nvGrpSpPr>
          <p:grpSpPr>
            <a:xfrm>
              <a:off x="8150621" y="8195092"/>
              <a:ext cx="5486400" cy="3657600"/>
              <a:chOff x="6587892" y="9076103"/>
              <a:chExt cx="5486400" cy="3657600"/>
            </a:xfrm>
          </p:grpSpPr>
          <p:sp>
            <p:nvSpPr>
              <p:cNvPr id="138" name="Rectangle 182"/>
              <p:cNvSpPr>
                <a:spLocks noChangeArrowheads="1"/>
              </p:cNvSpPr>
              <p:nvPr/>
            </p:nvSpPr>
            <p:spPr bwMode="auto">
              <a:xfrm>
                <a:off x="6587892" y="9076103"/>
                <a:ext cx="5486400" cy="3657600"/>
              </a:xfrm>
              <a:prstGeom prst="rect">
                <a:avLst/>
              </a:prstGeom>
              <a:solidFill>
                <a:schemeClr val="bg1"/>
              </a:solidFill>
              <a:ln w="9525">
                <a:solidFill>
                  <a:schemeClr val="tx1"/>
                </a:solidFill>
                <a:miter lim="800000"/>
                <a:headEnd/>
                <a:tailEnd/>
              </a:ln>
              <a:effectLst/>
            </p:spPr>
            <p:txBody>
              <a:bodyPr wrap="none" lIns="91436" tIns="45718" rIns="91436" bIns="45718" anchor="ctr"/>
              <a:lstStyle/>
              <a:p>
                <a:pPr algn="ctr" defTabSz="914003"/>
                <a:r>
                  <a:rPr lang="en-US" sz="4800" dirty="0"/>
                  <a:t>INSERT PHOTO</a:t>
                </a:r>
              </a:p>
              <a:p>
                <a:pPr algn="ctr" defTabSz="914003"/>
                <a:r>
                  <a:rPr lang="en-US" sz="4800" dirty="0"/>
                  <a:t> OR FIGURE</a:t>
                </a:r>
              </a:p>
              <a:p>
                <a:pPr algn="ctr" defTabSz="914003"/>
                <a:r>
                  <a:rPr lang="en-US" sz="3200" dirty="0"/>
                  <a:t>(e.g., maps or photos of </a:t>
                </a:r>
              </a:p>
              <a:p>
                <a:pPr algn="ctr" defTabSz="914003"/>
                <a:r>
                  <a:rPr lang="en-US" sz="3200" dirty="0"/>
                  <a:t>study sites, study species, </a:t>
                </a:r>
              </a:p>
              <a:p>
                <a:pPr algn="ctr" defTabSz="914003"/>
                <a:r>
                  <a:rPr lang="en-US" sz="3200" dirty="0"/>
                  <a:t>or </a:t>
                </a:r>
                <a:r>
                  <a:rPr lang="en-US" sz="3200" dirty="0" smtClean="0"/>
                  <a:t>showing how </a:t>
                </a:r>
              </a:p>
              <a:p>
                <a:pPr algn="ctr" defTabSz="914003"/>
                <a:r>
                  <a:rPr lang="en-US" sz="3200" dirty="0"/>
                  <a:t>p</a:t>
                </a:r>
                <a:r>
                  <a:rPr lang="en-US" sz="3200" dirty="0" smtClean="0"/>
                  <a:t>roject work conducted</a:t>
                </a:r>
                <a:r>
                  <a:rPr lang="en-US" sz="3200" dirty="0"/>
                  <a:t>)</a:t>
                </a:r>
              </a:p>
            </p:txBody>
          </p:sp>
          <p:sp>
            <p:nvSpPr>
              <p:cNvPr id="139" name="TextBox 138"/>
              <p:cNvSpPr txBox="1"/>
              <p:nvPr/>
            </p:nvSpPr>
            <p:spPr>
              <a:xfrm>
                <a:off x="6681872" y="9126413"/>
                <a:ext cx="780983" cy="707886"/>
              </a:xfrm>
              <a:prstGeom prst="rect">
                <a:avLst/>
              </a:prstGeom>
              <a:noFill/>
            </p:spPr>
            <p:txBody>
              <a:bodyPr wrap="none" rtlCol="0">
                <a:spAutoFit/>
              </a:bodyPr>
              <a:lstStyle/>
              <a:p>
                <a:r>
                  <a:rPr lang="en-US" sz="4000" b="1" dirty="0"/>
                  <a:t>(b)</a:t>
                </a:r>
                <a:endParaRPr lang="es-419" sz="4000" b="1" dirty="0"/>
              </a:p>
            </p:txBody>
          </p:sp>
        </p:grpSp>
      </p:grpSp>
      <p:grpSp>
        <p:nvGrpSpPr>
          <p:cNvPr id="142" name="Group 141"/>
          <p:cNvGrpSpPr/>
          <p:nvPr/>
        </p:nvGrpSpPr>
        <p:grpSpPr>
          <a:xfrm>
            <a:off x="15544800" y="14860670"/>
            <a:ext cx="12801600" cy="5250724"/>
            <a:chOff x="1175086" y="18547533"/>
            <a:chExt cx="10972800" cy="5250724"/>
          </a:xfrm>
        </p:grpSpPr>
        <p:sp>
          <p:nvSpPr>
            <p:cNvPr id="143" name="TextBox 142"/>
            <p:cNvSpPr txBox="1"/>
            <p:nvPr/>
          </p:nvSpPr>
          <p:spPr>
            <a:xfrm>
              <a:off x="1175086" y="19566329"/>
              <a:ext cx="10972800" cy="4231928"/>
            </a:xfrm>
            <a:prstGeom prst="rect">
              <a:avLst/>
            </a:prstGeom>
            <a:noFill/>
          </p:spPr>
          <p:txBody>
            <a:bodyPr wrap="square" rtlCol="0">
              <a:spAutoFit/>
            </a:bodyPr>
            <a:lstStyle/>
            <a:p>
              <a:pPr marL="457200" indent="-457200">
                <a:spcAft>
                  <a:spcPts val="1800"/>
                </a:spcAft>
                <a:buFont typeface="Arial" panose="020B0604020202020204" pitchFamily="34" charset="0"/>
                <a:buChar char="•"/>
              </a:pPr>
              <a:r>
                <a:rPr lang="en-US" sz="3200" b="1" dirty="0" smtClean="0">
                  <a:solidFill>
                    <a:schemeClr val="bg1"/>
                  </a:solidFill>
                  <a:latin typeface="Arial" panose="020B0604020202020204" pitchFamily="34" charset="0"/>
                  <a:cs typeface="Arial" panose="020B0604020202020204" pitchFamily="34" charset="0"/>
                </a:rPr>
                <a:t>If you have multiple distinct components to your project, you </a:t>
              </a:r>
              <a:r>
                <a:rPr lang="en-US" sz="3200" b="1" dirty="0">
                  <a:solidFill>
                    <a:schemeClr val="bg1"/>
                  </a:solidFill>
                  <a:latin typeface="Arial" panose="020B0604020202020204" pitchFamily="34" charset="0"/>
                  <a:cs typeface="Arial" panose="020B0604020202020204" pitchFamily="34" charset="0"/>
                </a:rPr>
                <a:t>may want </a:t>
              </a:r>
              <a:r>
                <a:rPr lang="en-US" sz="3200" b="1" dirty="0" smtClean="0">
                  <a:solidFill>
                    <a:schemeClr val="bg1"/>
                  </a:solidFill>
                  <a:latin typeface="Arial" panose="020B0604020202020204" pitchFamily="34" charset="0"/>
                  <a:cs typeface="Arial" panose="020B0604020202020204" pitchFamily="34" charset="0"/>
                </a:rPr>
                <a:t>separate methods sections for each part of the project.</a:t>
              </a:r>
              <a:endParaRPr lang="en-US" sz="3200" b="1" dirty="0">
                <a:solidFill>
                  <a:schemeClr val="bg1"/>
                </a:solidFill>
                <a:latin typeface="Arial" panose="020B0604020202020204" pitchFamily="34" charset="0"/>
                <a:cs typeface="Arial" panose="020B0604020202020204" pitchFamily="34" charset="0"/>
              </a:endParaRPr>
            </a:p>
            <a:p>
              <a:pPr marL="457200" indent="-457200">
                <a:spcAft>
                  <a:spcPts val="1800"/>
                </a:spcAft>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If you do not need this section, simply delete it and expand the other sections or use this area to add more figures or </a:t>
              </a:r>
              <a:r>
                <a:rPr lang="en-US" sz="3200" b="1" dirty="0" smtClean="0">
                  <a:solidFill>
                    <a:schemeClr val="bg1"/>
                  </a:solidFill>
                  <a:latin typeface="Arial" panose="020B0604020202020204" pitchFamily="34" charset="0"/>
                  <a:cs typeface="Arial" panose="020B0604020202020204" pitchFamily="34" charset="0"/>
                </a:rPr>
                <a:t>photos.</a:t>
              </a:r>
            </a:p>
            <a:p>
              <a:pPr marL="457200" indent="-457200">
                <a:spcAft>
                  <a:spcPts val="1800"/>
                </a:spcAft>
                <a:buFont typeface="Arial" panose="020B0604020202020204" pitchFamily="34" charset="0"/>
                <a:buChar char="•"/>
              </a:pPr>
              <a:r>
                <a:rPr lang="en-US" sz="3200" b="1" dirty="0" smtClean="0">
                  <a:solidFill>
                    <a:schemeClr val="bg1"/>
                  </a:solidFill>
                  <a:latin typeface="Arial" panose="020B0604020202020204" pitchFamily="34" charset="0"/>
                  <a:cs typeface="Arial" panose="020B0604020202020204" pitchFamily="34" charset="0"/>
                </a:rPr>
                <a:t>Etc.</a:t>
              </a:r>
            </a:p>
            <a:p>
              <a:pPr marL="457200" indent="-457200">
                <a:spcAft>
                  <a:spcPts val="1800"/>
                </a:spcAft>
                <a:buFont typeface="Arial" panose="020B0604020202020204" pitchFamily="34" charset="0"/>
                <a:buChar char="•"/>
              </a:pPr>
              <a:r>
                <a:rPr lang="en-US" sz="3200" b="1" dirty="0" smtClean="0">
                  <a:solidFill>
                    <a:schemeClr val="bg1"/>
                  </a:solidFill>
                  <a:latin typeface="Arial" panose="020B0604020202020204" pitchFamily="34" charset="0"/>
                  <a:cs typeface="Arial" panose="020B0604020202020204" pitchFamily="34" charset="0"/>
                </a:rPr>
                <a:t>Etc.</a:t>
              </a:r>
              <a:endParaRPr lang="en-US" sz="3200" b="1" dirty="0">
                <a:solidFill>
                  <a:schemeClr val="bg1"/>
                </a:solidFill>
                <a:latin typeface="Arial" panose="020B0604020202020204" pitchFamily="34" charset="0"/>
                <a:cs typeface="Arial" panose="020B0604020202020204" pitchFamily="34" charset="0"/>
              </a:endParaRPr>
            </a:p>
          </p:txBody>
        </p:sp>
        <p:sp>
          <p:nvSpPr>
            <p:cNvPr id="144" name="TextBox 143"/>
            <p:cNvSpPr txBox="1"/>
            <p:nvPr/>
          </p:nvSpPr>
          <p:spPr>
            <a:xfrm>
              <a:off x="1175086" y="18547533"/>
              <a:ext cx="10972800" cy="830997"/>
            </a:xfrm>
            <a:prstGeom prst="rect">
              <a:avLst/>
            </a:prstGeom>
            <a:solidFill>
              <a:schemeClr val="bg2"/>
            </a:solidFill>
            <a:ln>
              <a:solidFill>
                <a:srgbClr val="00122B"/>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800" b="1" dirty="0" smtClean="0">
                  <a:solidFill>
                    <a:schemeClr val="tx1"/>
                  </a:solidFill>
                  <a:latin typeface="Arial" panose="020B0604020202020204" pitchFamily="34" charset="0"/>
                  <a:cs typeface="Arial" panose="020B0604020202020204" pitchFamily="34" charset="0"/>
                </a:rPr>
                <a:t>Methods of Project Component 2</a:t>
              </a:r>
              <a:endParaRPr lang="en-US" sz="4800" b="1" dirty="0">
                <a:solidFill>
                  <a:schemeClr val="tx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058900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4358</TotalTime>
  <Words>1404</Words>
  <Application>Microsoft Office PowerPoint</Application>
  <PresentationFormat>Custom</PresentationFormat>
  <Paragraphs>150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SHORT TITLE GOES HERE</vt:lpstr>
    </vt:vector>
  </TitlesOfParts>
  <Company>University of Connecticut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Software Licensing Group</dc:creator>
  <cp:lastModifiedBy>Cisneros, Laura</cp:lastModifiedBy>
  <cp:revision>221</cp:revision>
  <dcterms:created xsi:type="dcterms:W3CDTF">2014-07-11T14:23:07Z</dcterms:created>
  <dcterms:modified xsi:type="dcterms:W3CDTF">2017-08-11T18:31:14Z</dcterms:modified>
</cp:coreProperties>
</file>