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57" r:id="rId2"/>
    <p:sldId id="258" r:id="rId3"/>
    <p:sldId id="259" r:id="rId4"/>
  </p:sldIdLst>
  <p:sldSz cx="32918400" cy="21945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6987"/>
    <a:srgbClr val="000E2F"/>
    <a:srgbClr val="1F49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26" d="100"/>
          <a:sy n="26" d="100"/>
        </p:scale>
        <p:origin x="138" y="2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39DA7F-99FC-4CE9-9518-13088727D0A5}" type="datetimeFigureOut">
              <a:rPr lang="en-US" smtClean="0"/>
              <a:t>1/13/2020</a:t>
            </a:fld>
            <a:endParaRPr lang="en-US"/>
          </a:p>
        </p:txBody>
      </p:sp>
      <p:sp>
        <p:nvSpPr>
          <p:cNvPr id="4" name="Slide Image Placeholder 3"/>
          <p:cNvSpPr>
            <a:spLocks noGrp="1" noRot="1" noChangeAspect="1"/>
          </p:cNvSpPr>
          <p:nvPr>
            <p:ph type="sldImg" idx="2"/>
          </p:nvPr>
        </p:nvSpPr>
        <p:spPr>
          <a:xfrm>
            <a:off x="1114425" y="1143000"/>
            <a:ext cx="4629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6D43C2-6626-4F0F-8B77-858688462E84}" type="slidenum">
              <a:rPr lang="en-US" smtClean="0"/>
              <a:t>‹#›</a:t>
            </a:fld>
            <a:endParaRPr lang="en-US"/>
          </a:p>
        </p:txBody>
      </p:sp>
    </p:spTree>
    <p:extLst>
      <p:ext uri="{BB962C8B-B14F-4D97-AF65-F5344CB8AC3E}">
        <p14:creationId xmlns:p14="http://schemas.microsoft.com/office/powerpoint/2010/main" val="3298998945"/>
      </p:ext>
    </p:extLst>
  </p:cSld>
  <p:clrMap bg1="lt1" tx1="dk1" bg2="lt2" tx2="dk2" accent1="accent1" accent2="accent2" accent3="accent3" accent4="accent4" accent5="accent5" accent6="accent6" hlink="hlink" folHlink="folHlink"/>
  <p:notesStyle>
    <a:lvl1pPr marL="0" algn="l" defTabSz="2633209" rtl="0" eaLnBrk="1" latinLnBrk="0" hangingPunct="1">
      <a:defRPr sz="3456" kern="1200">
        <a:solidFill>
          <a:schemeClr val="tx1"/>
        </a:solidFill>
        <a:latin typeface="+mn-lt"/>
        <a:ea typeface="+mn-ea"/>
        <a:cs typeface="+mn-cs"/>
      </a:defRPr>
    </a:lvl1pPr>
    <a:lvl2pPr marL="1316604" algn="l" defTabSz="2633209" rtl="0" eaLnBrk="1" latinLnBrk="0" hangingPunct="1">
      <a:defRPr sz="3456" kern="1200">
        <a:solidFill>
          <a:schemeClr val="tx1"/>
        </a:solidFill>
        <a:latin typeface="+mn-lt"/>
        <a:ea typeface="+mn-ea"/>
        <a:cs typeface="+mn-cs"/>
      </a:defRPr>
    </a:lvl2pPr>
    <a:lvl3pPr marL="2633209" algn="l" defTabSz="2633209" rtl="0" eaLnBrk="1" latinLnBrk="0" hangingPunct="1">
      <a:defRPr sz="3456" kern="1200">
        <a:solidFill>
          <a:schemeClr val="tx1"/>
        </a:solidFill>
        <a:latin typeface="+mn-lt"/>
        <a:ea typeface="+mn-ea"/>
        <a:cs typeface="+mn-cs"/>
      </a:defRPr>
    </a:lvl3pPr>
    <a:lvl4pPr marL="3949813" algn="l" defTabSz="2633209" rtl="0" eaLnBrk="1" latinLnBrk="0" hangingPunct="1">
      <a:defRPr sz="3456" kern="1200">
        <a:solidFill>
          <a:schemeClr val="tx1"/>
        </a:solidFill>
        <a:latin typeface="+mn-lt"/>
        <a:ea typeface="+mn-ea"/>
        <a:cs typeface="+mn-cs"/>
      </a:defRPr>
    </a:lvl4pPr>
    <a:lvl5pPr marL="5266417" algn="l" defTabSz="2633209" rtl="0" eaLnBrk="1" latinLnBrk="0" hangingPunct="1">
      <a:defRPr sz="3456" kern="1200">
        <a:solidFill>
          <a:schemeClr val="tx1"/>
        </a:solidFill>
        <a:latin typeface="+mn-lt"/>
        <a:ea typeface="+mn-ea"/>
        <a:cs typeface="+mn-cs"/>
      </a:defRPr>
    </a:lvl5pPr>
    <a:lvl6pPr marL="6583022" algn="l" defTabSz="2633209" rtl="0" eaLnBrk="1" latinLnBrk="0" hangingPunct="1">
      <a:defRPr sz="3456" kern="1200">
        <a:solidFill>
          <a:schemeClr val="tx1"/>
        </a:solidFill>
        <a:latin typeface="+mn-lt"/>
        <a:ea typeface="+mn-ea"/>
        <a:cs typeface="+mn-cs"/>
      </a:defRPr>
    </a:lvl6pPr>
    <a:lvl7pPr marL="7899626" algn="l" defTabSz="2633209" rtl="0" eaLnBrk="1" latinLnBrk="0" hangingPunct="1">
      <a:defRPr sz="3456" kern="1200">
        <a:solidFill>
          <a:schemeClr val="tx1"/>
        </a:solidFill>
        <a:latin typeface="+mn-lt"/>
        <a:ea typeface="+mn-ea"/>
        <a:cs typeface="+mn-cs"/>
      </a:defRPr>
    </a:lvl7pPr>
    <a:lvl8pPr marL="9216230" algn="l" defTabSz="2633209" rtl="0" eaLnBrk="1" latinLnBrk="0" hangingPunct="1">
      <a:defRPr sz="3456" kern="1200">
        <a:solidFill>
          <a:schemeClr val="tx1"/>
        </a:solidFill>
        <a:latin typeface="+mn-lt"/>
        <a:ea typeface="+mn-ea"/>
        <a:cs typeface="+mn-cs"/>
      </a:defRPr>
    </a:lvl8pPr>
    <a:lvl9pPr marL="10532835" algn="l" defTabSz="2633209" rtl="0" eaLnBrk="1" latinLnBrk="0" hangingPunct="1">
      <a:defRPr sz="345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 name="Shape 517"/>
          <p:cNvSpPr>
            <a:spLocks noGrp="1" noRot="1" noChangeAspect="1"/>
          </p:cNvSpPr>
          <p:nvPr>
            <p:ph type="sldImg"/>
          </p:nvPr>
        </p:nvSpPr>
        <p:spPr>
          <a:xfrm>
            <a:off x="857250" y="685800"/>
            <a:ext cx="5143500" cy="3429000"/>
          </a:xfrm>
          <a:prstGeom prst="rect">
            <a:avLst/>
          </a:prstGeom>
        </p:spPr>
        <p:txBody>
          <a:bodyPr/>
          <a:lstStyle/>
          <a:p>
            <a:endParaRPr/>
          </a:p>
        </p:txBody>
      </p:sp>
      <p:sp>
        <p:nvSpPr>
          <p:cNvPr id="518" name="Shape 518"/>
          <p:cNvSpPr>
            <a:spLocks noGrp="1"/>
          </p:cNvSpPr>
          <p:nvPr>
            <p:ph type="body" sz="quarter" idx="1"/>
          </p:nvPr>
        </p:nvSpPr>
        <p:spPr>
          <a:prstGeom prst="rect">
            <a:avLst/>
          </a:prstGeom>
        </p:spPr>
        <p:txBody>
          <a:bodyPr/>
          <a:lstStyle/>
          <a:p>
            <a:r>
              <a:t>Notes:</a:t>
            </a:r>
          </a:p>
          <a:p>
            <a:pPr marL="171450" indent="-171450">
              <a:buSzPct val="100000"/>
              <a:buFont typeface="Arial"/>
              <a:buChar char="•"/>
            </a:pPr>
            <a:r>
              <a:t>In Powerpoint, click View &gt; Guides</a:t>
            </a:r>
          </a:p>
          <a:p>
            <a:pPr marL="171450" indent="-171450">
              <a:buSzPct val="100000"/>
              <a:buFont typeface="Arial"/>
              <a:buChar char="•"/>
            </a:pPr>
            <a:r>
              <a:t>Keep text within gutter guides.</a:t>
            </a:r>
          </a:p>
          <a:p>
            <a:pPr marL="171450" indent="-171450">
              <a:buSzPct val="100000"/>
              <a:buFont typeface="Arial"/>
              <a:buChar char="•"/>
            </a:pPr>
            <a:r>
              <a:t>Author list: Don’t split names onto two lines (e.g., “Jimmy [break] Smith”). If that happens, use a new line, unless you need the space. </a:t>
            </a:r>
            <a:r>
              <a:rPr b="1"/>
              <a:t>Bold the first names of anybody who’s presenting</a:t>
            </a:r>
            <a:r>
              <a:t> in person.</a:t>
            </a:r>
          </a:p>
          <a:p>
            <a:pPr marL="171450" indent="-171450">
              <a:buSzPct val="100000"/>
              <a:buFont typeface="Arial"/>
              <a:buChar char="•"/>
            </a:pPr>
            <a:r>
              <a:t>Intro/methods/result: </a:t>
            </a:r>
            <a:r>
              <a:rPr b="1"/>
              <a:t>Do not drop below font size 28</a:t>
            </a:r>
            <a:r>
              <a:t>, but if you have extra space, jack up the font size until the space is full.</a:t>
            </a:r>
          </a:p>
          <a:p>
            <a:pPr marL="171450" indent="-171450">
              <a:buSzPct val="100000"/>
              <a:buFont typeface="Arial"/>
              <a:buChar char="•"/>
            </a:pPr>
            <a:r>
              <a:t>Do not use color in the sidebars except in graphs/figures. It’ll pull attention from the center and slow interpretation for passersby.</a:t>
            </a:r>
          </a:p>
        </p:txBody>
      </p:sp>
    </p:spTree>
    <p:extLst>
      <p:ext uri="{BB962C8B-B14F-4D97-AF65-F5344CB8AC3E}">
        <p14:creationId xmlns:p14="http://schemas.microsoft.com/office/powerpoint/2010/main" val="1880566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 name="Shape 517"/>
          <p:cNvSpPr>
            <a:spLocks noGrp="1" noRot="1" noChangeAspect="1"/>
          </p:cNvSpPr>
          <p:nvPr>
            <p:ph type="sldImg"/>
          </p:nvPr>
        </p:nvSpPr>
        <p:spPr>
          <a:xfrm>
            <a:off x="857250" y="685800"/>
            <a:ext cx="5143500" cy="3429000"/>
          </a:xfrm>
          <a:prstGeom prst="rect">
            <a:avLst/>
          </a:prstGeom>
        </p:spPr>
        <p:txBody>
          <a:bodyPr/>
          <a:lstStyle/>
          <a:p>
            <a:endParaRPr/>
          </a:p>
        </p:txBody>
      </p:sp>
      <p:sp>
        <p:nvSpPr>
          <p:cNvPr id="518" name="Shape 518"/>
          <p:cNvSpPr>
            <a:spLocks noGrp="1"/>
          </p:cNvSpPr>
          <p:nvPr>
            <p:ph type="body" sz="quarter" idx="1"/>
          </p:nvPr>
        </p:nvSpPr>
        <p:spPr>
          <a:prstGeom prst="rect">
            <a:avLst/>
          </a:prstGeom>
        </p:spPr>
        <p:txBody>
          <a:bodyPr/>
          <a:lstStyle/>
          <a:p>
            <a:r>
              <a:t>Notes:</a:t>
            </a:r>
          </a:p>
          <a:p>
            <a:pPr marL="171450" indent="-171450">
              <a:buSzPct val="100000"/>
              <a:buFont typeface="Arial"/>
              <a:buChar char="•"/>
            </a:pPr>
            <a:r>
              <a:t>In Powerpoint, click View &gt; Guides</a:t>
            </a:r>
          </a:p>
          <a:p>
            <a:pPr marL="171450" indent="-171450">
              <a:buSzPct val="100000"/>
              <a:buFont typeface="Arial"/>
              <a:buChar char="•"/>
            </a:pPr>
            <a:r>
              <a:t>Keep text within gutter guides.</a:t>
            </a:r>
          </a:p>
          <a:p>
            <a:pPr marL="171450" indent="-171450">
              <a:buSzPct val="100000"/>
              <a:buFont typeface="Arial"/>
              <a:buChar char="•"/>
            </a:pPr>
            <a:r>
              <a:t>Author list: Don’t split names onto two lines (e.g., “Jimmy [break] Smith”). If that happens, use a new line, unless you need the space. </a:t>
            </a:r>
            <a:r>
              <a:rPr b="1"/>
              <a:t>Bold the first names of anybody who’s presenting</a:t>
            </a:r>
            <a:r>
              <a:t> in person.</a:t>
            </a:r>
          </a:p>
          <a:p>
            <a:pPr marL="171450" indent="-171450">
              <a:buSzPct val="100000"/>
              <a:buFont typeface="Arial"/>
              <a:buChar char="•"/>
            </a:pPr>
            <a:r>
              <a:t>Intro/methods/result: </a:t>
            </a:r>
            <a:r>
              <a:rPr b="1"/>
              <a:t>Do not drop below font size 28</a:t>
            </a:r>
            <a:r>
              <a:t>, but if you have extra space, jack up the font size until the space is full.</a:t>
            </a:r>
          </a:p>
          <a:p>
            <a:pPr marL="171450" indent="-171450">
              <a:buSzPct val="100000"/>
              <a:buFont typeface="Arial"/>
              <a:buChar char="•"/>
            </a:pPr>
            <a:r>
              <a:t>Do not use color in the sidebars except in graphs/figures. It’ll pull attention from the center and slow interpretation for passersby.</a:t>
            </a:r>
          </a:p>
        </p:txBody>
      </p:sp>
    </p:spTree>
    <p:extLst>
      <p:ext uri="{BB962C8B-B14F-4D97-AF65-F5344CB8AC3E}">
        <p14:creationId xmlns:p14="http://schemas.microsoft.com/office/powerpoint/2010/main" val="6051762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 name="Shape 517"/>
          <p:cNvSpPr>
            <a:spLocks noGrp="1" noRot="1" noChangeAspect="1"/>
          </p:cNvSpPr>
          <p:nvPr>
            <p:ph type="sldImg"/>
          </p:nvPr>
        </p:nvSpPr>
        <p:spPr>
          <a:xfrm>
            <a:off x="857250" y="685800"/>
            <a:ext cx="5143500" cy="3429000"/>
          </a:xfrm>
          <a:prstGeom prst="rect">
            <a:avLst/>
          </a:prstGeom>
        </p:spPr>
        <p:txBody>
          <a:bodyPr/>
          <a:lstStyle/>
          <a:p>
            <a:endParaRPr/>
          </a:p>
        </p:txBody>
      </p:sp>
      <p:sp>
        <p:nvSpPr>
          <p:cNvPr id="518" name="Shape 518"/>
          <p:cNvSpPr>
            <a:spLocks noGrp="1"/>
          </p:cNvSpPr>
          <p:nvPr>
            <p:ph type="body" sz="quarter" idx="1"/>
          </p:nvPr>
        </p:nvSpPr>
        <p:spPr>
          <a:prstGeom prst="rect">
            <a:avLst/>
          </a:prstGeom>
        </p:spPr>
        <p:txBody>
          <a:bodyPr/>
          <a:lstStyle/>
          <a:p>
            <a:r>
              <a:t>Notes:</a:t>
            </a:r>
          </a:p>
          <a:p>
            <a:pPr marL="171450" indent="-171450">
              <a:buSzPct val="100000"/>
              <a:buFont typeface="Arial"/>
              <a:buChar char="•"/>
            </a:pPr>
            <a:r>
              <a:t>In Powerpoint, click View &gt; Guides</a:t>
            </a:r>
          </a:p>
          <a:p>
            <a:pPr marL="171450" indent="-171450">
              <a:buSzPct val="100000"/>
              <a:buFont typeface="Arial"/>
              <a:buChar char="•"/>
            </a:pPr>
            <a:r>
              <a:t>Keep text within gutter guides.</a:t>
            </a:r>
          </a:p>
          <a:p>
            <a:pPr marL="171450" indent="-171450">
              <a:buSzPct val="100000"/>
              <a:buFont typeface="Arial"/>
              <a:buChar char="•"/>
            </a:pPr>
            <a:r>
              <a:t>Author list: Don’t split names onto two lines (e.g., “Jimmy [break] Smith”). If that happens, use a new line, unless you need the space. </a:t>
            </a:r>
            <a:r>
              <a:rPr b="1"/>
              <a:t>Bold the first names of anybody who’s presenting</a:t>
            </a:r>
            <a:r>
              <a:t> in person.</a:t>
            </a:r>
          </a:p>
          <a:p>
            <a:pPr marL="171450" indent="-171450">
              <a:buSzPct val="100000"/>
              <a:buFont typeface="Arial"/>
              <a:buChar char="•"/>
            </a:pPr>
            <a:r>
              <a:t>Intro/methods/result: </a:t>
            </a:r>
            <a:r>
              <a:rPr b="1"/>
              <a:t>Do not drop below font size 28</a:t>
            </a:r>
            <a:r>
              <a:t>, but if you have extra space, jack up the font size until the space is full.</a:t>
            </a:r>
          </a:p>
          <a:p>
            <a:pPr marL="171450" indent="-171450">
              <a:buSzPct val="100000"/>
              <a:buFont typeface="Arial"/>
              <a:buChar char="•"/>
            </a:pPr>
            <a:r>
              <a:t>Do not use color in the sidebars except in graphs/figures. It’ll pull attention from the center and slow interpretation for passersby.</a:t>
            </a:r>
          </a:p>
        </p:txBody>
      </p:sp>
    </p:spTree>
    <p:extLst>
      <p:ext uri="{BB962C8B-B14F-4D97-AF65-F5344CB8AC3E}">
        <p14:creationId xmlns:p14="http://schemas.microsoft.com/office/powerpoint/2010/main" val="3490725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3591562"/>
            <a:ext cx="27980640" cy="7640320"/>
          </a:xfrm>
        </p:spPr>
        <p:txBody>
          <a:bodyPr anchor="b"/>
          <a:lstStyle>
            <a:lvl1pPr algn="ctr">
              <a:defRPr sz="19200"/>
            </a:lvl1pPr>
          </a:lstStyle>
          <a:p>
            <a:r>
              <a:rPr lang="en-US" smtClean="0"/>
              <a:t>Click to edit Master title style</a:t>
            </a:r>
            <a:endParaRPr lang="en-US" dirty="0"/>
          </a:p>
        </p:txBody>
      </p:sp>
      <p:sp>
        <p:nvSpPr>
          <p:cNvPr id="3" name="Subtitle 2"/>
          <p:cNvSpPr>
            <a:spLocks noGrp="1"/>
          </p:cNvSpPr>
          <p:nvPr>
            <p:ph type="subTitle" idx="1"/>
          </p:nvPr>
        </p:nvSpPr>
        <p:spPr>
          <a:xfrm>
            <a:off x="4114800" y="11526522"/>
            <a:ext cx="24688800" cy="5298438"/>
          </a:xfrm>
        </p:spPr>
        <p:txBody>
          <a:bodyPr/>
          <a:lstStyle>
            <a:lvl1pPr marL="0" indent="0" algn="ctr">
              <a:buNone/>
              <a:defRPr sz="7680"/>
            </a:lvl1pPr>
            <a:lvl2pPr marL="1463040" indent="0" algn="ctr">
              <a:buNone/>
              <a:defRPr sz="6400"/>
            </a:lvl2pPr>
            <a:lvl3pPr marL="2926080" indent="0" algn="ctr">
              <a:buNone/>
              <a:defRPr sz="5760"/>
            </a:lvl3pPr>
            <a:lvl4pPr marL="4389120" indent="0" algn="ctr">
              <a:buNone/>
              <a:defRPr sz="5120"/>
            </a:lvl4pPr>
            <a:lvl5pPr marL="5852160" indent="0" algn="ctr">
              <a:buNone/>
              <a:defRPr sz="5120"/>
            </a:lvl5pPr>
            <a:lvl6pPr marL="7315200" indent="0" algn="ctr">
              <a:buNone/>
              <a:defRPr sz="5120"/>
            </a:lvl6pPr>
            <a:lvl7pPr marL="8778240" indent="0" algn="ctr">
              <a:buNone/>
              <a:defRPr sz="5120"/>
            </a:lvl7pPr>
            <a:lvl8pPr marL="10241280" indent="0" algn="ctr">
              <a:buNone/>
              <a:defRPr sz="5120"/>
            </a:lvl8pPr>
            <a:lvl9pPr marL="11704320" indent="0" algn="ctr">
              <a:buNone/>
              <a:defRPr sz="512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4F6A83F-9238-456D-A8EE-163DA7B77EF4}" type="datetimeFigureOut">
              <a:rPr lang="en-US" smtClean="0"/>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91F38-2280-4B77-A3F6-0FE81E2098A5}" type="slidenum">
              <a:rPr lang="en-US" smtClean="0"/>
              <a:t>‹#›</a:t>
            </a:fld>
            <a:endParaRPr lang="en-US"/>
          </a:p>
        </p:txBody>
      </p:sp>
    </p:spTree>
    <p:extLst>
      <p:ext uri="{BB962C8B-B14F-4D97-AF65-F5344CB8AC3E}">
        <p14:creationId xmlns:p14="http://schemas.microsoft.com/office/powerpoint/2010/main" val="2216080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F6A83F-9238-456D-A8EE-163DA7B77EF4}" type="datetimeFigureOut">
              <a:rPr lang="en-US" smtClean="0"/>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91F38-2280-4B77-A3F6-0FE81E2098A5}" type="slidenum">
              <a:rPr lang="en-US" smtClean="0"/>
              <a:t>‹#›</a:t>
            </a:fld>
            <a:endParaRPr lang="en-US"/>
          </a:p>
        </p:txBody>
      </p:sp>
    </p:spTree>
    <p:extLst>
      <p:ext uri="{BB962C8B-B14F-4D97-AF65-F5344CB8AC3E}">
        <p14:creationId xmlns:p14="http://schemas.microsoft.com/office/powerpoint/2010/main" val="4148102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1168400"/>
            <a:ext cx="7098030" cy="1859788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63142" y="1168400"/>
            <a:ext cx="20882610" cy="1859788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F6A83F-9238-456D-A8EE-163DA7B77EF4}" type="datetimeFigureOut">
              <a:rPr lang="en-US" smtClean="0"/>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91F38-2280-4B77-A3F6-0FE81E2098A5}" type="slidenum">
              <a:rPr lang="en-US" smtClean="0"/>
              <a:t>‹#›</a:t>
            </a:fld>
            <a:endParaRPr lang="en-US"/>
          </a:p>
        </p:txBody>
      </p:sp>
    </p:spTree>
    <p:extLst>
      <p:ext uri="{BB962C8B-B14F-4D97-AF65-F5344CB8AC3E}">
        <p14:creationId xmlns:p14="http://schemas.microsoft.com/office/powerpoint/2010/main" val="1209809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F6A83F-9238-456D-A8EE-163DA7B77EF4}" type="datetimeFigureOut">
              <a:rPr lang="en-US" smtClean="0"/>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91F38-2280-4B77-A3F6-0FE81E2098A5}" type="slidenum">
              <a:rPr lang="en-US" smtClean="0"/>
              <a:t>‹#›</a:t>
            </a:fld>
            <a:endParaRPr lang="en-US"/>
          </a:p>
        </p:txBody>
      </p:sp>
    </p:spTree>
    <p:extLst>
      <p:ext uri="{BB962C8B-B14F-4D97-AF65-F5344CB8AC3E}">
        <p14:creationId xmlns:p14="http://schemas.microsoft.com/office/powerpoint/2010/main" val="321121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5471167"/>
            <a:ext cx="28392120" cy="9128758"/>
          </a:xfrm>
        </p:spPr>
        <p:txBody>
          <a:bodyPr anchor="b"/>
          <a:lstStyle>
            <a:lvl1pPr>
              <a:defRPr sz="19200"/>
            </a:lvl1pPr>
          </a:lstStyle>
          <a:p>
            <a:r>
              <a:rPr lang="en-US" smtClean="0"/>
              <a:t>Click to edit Master title style</a:t>
            </a:r>
            <a:endParaRPr lang="en-US" dirty="0"/>
          </a:p>
        </p:txBody>
      </p:sp>
      <p:sp>
        <p:nvSpPr>
          <p:cNvPr id="3" name="Text Placeholder 2"/>
          <p:cNvSpPr>
            <a:spLocks noGrp="1"/>
          </p:cNvSpPr>
          <p:nvPr>
            <p:ph type="body" idx="1"/>
          </p:nvPr>
        </p:nvSpPr>
        <p:spPr>
          <a:xfrm>
            <a:off x="2245997" y="14686287"/>
            <a:ext cx="28392120" cy="4800598"/>
          </a:xfrm>
        </p:spPr>
        <p:txBody>
          <a:bodyPr/>
          <a:lstStyle>
            <a:lvl1pPr marL="0" indent="0">
              <a:buNone/>
              <a:defRPr sz="7680">
                <a:solidFill>
                  <a:schemeClr val="tx1"/>
                </a:solidFill>
              </a:defRPr>
            </a:lvl1pPr>
            <a:lvl2pPr marL="1463040" indent="0">
              <a:buNone/>
              <a:defRPr sz="6400">
                <a:solidFill>
                  <a:schemeClr val="tx1">
                    <a:tint val="75000"/>
                  </a:schemeClr>
                </a:solidFill>
              </a:defRPr>
            </a:lvl2pPr>
            <a:lvl3pPr marL="2926080" indent="0">
              <a:buNone/>
              <a:defRPr sz="5760">
                <a:solidFill>
                  <a:schemeClr val="tx1">
                    <a:tint val="75000"/>
                  </a:schemeClr>
                </a:solidFill>
              </a:defRPr>
            </a:lvl3pPr>
            <a:lvl4pPr marL="4389120" indent="0">
              <a:buNone/>
              <a:defRPr sz="5120">
                <a:solidFill>
                  <a:schemeClr val="tx1">
                    <a:tint val="75000"/>
                  </a:schemeClr>
                </a:solidFill>
              </a:defRPr>
            </a:lvl4pPr>
            <a:lvl5pPr marL="5852160" indent="0">
              <a:buNone/>
              <a:defRPr sz="5120">
                <a:solidFill>
                  <a:schemeClr val="tx1">
                    <a:tint val="75000"/>
                  </a:schemeClr>
                </a:solidFill>
              </a:defRPr>
            </a:lvl5pPr>
            <a:lvl6pPr marL="7315200" indent="0">
              <a:buNone/>
              <a:defRPr sz="5120">
                <a:solidFill>
                  <a:schemeClr val="tx1">
                    <a:tint val="75000"/>
                  </a:schemeClr>
                </a:solidFill>
              </a:defRPr>
            </a:lvl6pPr>
            <a:lvl7pPr marL="8778240" indent="0">
              <a:buNone/>
              <a:defRPr sz="5120">
                <a:solidFill>
                  <a:schemeClr val="tx1">
                    <a:tint val="75000"/>
                  </a:schemeClr>
                </a:solidFill>
              </a:defRPr>
            </a:lvl7pPr>
            <a:lvl8pPr marL="10241280" indent="0">
              <a:buNone/>
              <a:defRPr sz="5120">
                <a:solidFill>
                  <a:schemeClr val="tx1">
                    <a:tint val="75000"/>
                  </a:schemeClr>
                </a:solidFill>
              </a:defRPr>
            </a:lvl8pPr>
            <a:lvl9pPr marL="11704320" indent="0">
              <a:buNone/>
              <a:defRPr sz="512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4F6A83F-9238-456D-A8EE-163DA7B77EF4}" type="datetimeFigureOut">
              <a:rPr lang="en-US" smtClean="0"/>
              <a:t>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91F38-2280-4B77-A3F6-0FE81E2098A5}" type="slidenum">
              <a:rPr lang="en-US" smtClean="0"/>
              <a:t>‹#›</a:t>
            </a:fld>
            <a:endParaRPr lang="en-US"/>
          </a:p>
        </p:txBody>
      </p:sp>
    </p:spTree>
    <p:extLst>
      <p:ext uri="{BB962C8B-B14F-4D97-AF65-F5344CB8AC3E}">
        <p14:creationId xmlns:p14="http://schemas.microsoft.com/office/powerpoint/2010/main" val="1083904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263140" y="5842000"/>
            <a:ext cx="13990320" cy="139242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6664940" y="5842000"/>
            <a:ext cx="13990320" cy="139242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4F6A83F-9238-456D-A8EE-163DA7B77EF4}" type="datetimeFigureOut">
              <a:rPr lang="en-US" smtClean="0"/>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91F38-2280-4B77-A3F6-0FE81E2098A5}" type="slidenum">
              <a:rPr lang="en-US" smtClean="0"/>
              <a:t>‹#›</a:t>
            </a:fld>
            <a:endParaRPr lang="en-US"/>
          </a:p>
        </p:txBody>
      </p:sp>
    </p:spTree>
    <p:extLst>
      <p:ext uri="{BB962C8B-B14F-4D97-AF65-F5344CB8AC3E}">
        <p14:creationId xmlns:p14="http://schemas.microsoft.com/office/powerpoint/2010/main" val="2940721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168405"/>
            <a:ext cx="28392120" cy="42418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7431" y="5379722"/>
            <a:ext cx="13926024"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smtClean="0"/>
              <a:t>Edit Master text styles</a:t>
            </a:r>
          </a:p>
        </p:txBody>
      </p:sp>
      <p:sp>
        <p:nvSpPr>
          <p:cNvPr id="4" name="Content Placeholder 3"/>
          <p:cNvSpPr>
            <a:spLocks noGrp="1"/>
          </p:cNvSpPr>
          <p:nvPr>
            <p:ph sz="half" idx="2"/>
          </p:nvPr>
        </p:nvSpPr>
        <p:spPr>
          <a:xfrm>
            <a:off x="2267431" y="8016240"/>
            <a:ext cx="13926024" cy="117906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6664942" y="5379722"/>
            <a:ext cx="13994608"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smtClean="0"/>
              <a:t>Edit Master text styles</a:t>
            </a:r>
          </a:p>
        </p:txBody>
      </p:sp>
      <p:sp>
        <p:nvSpPr>
          <p:cNvPr id="6" name="Content Placeholder 5"/>
          <p:cNvSpPr>
            <a:spLocks noGrp="1"/>
          </p:cNvSpPr>
          <p:nvPr>
            <p:ph sz="quarter" idx="4"/>
          </p:nvPr>
        </p:nvSpPr>
        <p:spPr>
          <a:xfrm>
            <a:off x="16664942" y="8016240"/>
            <a:ext cx="13994608" cy="117906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4F6A83F-9238-456D-A8EE-163DA7B77EF4}" type="datetimeFigureOut">
              <a:rPr lang="en-US" smtClean="0"/>
              <a:t>1/13/2020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91F38-2280-4B77-A3F6-0FE81E2098A5}" type="slidenum">
              <a:rPr lang="en-US" smtClean="0"/>
              <a:t>‹#›</a:t>
            </a:fld>
            <a:endParaRPr lang="en-US"/>
          </a:p>
        </p:txBody>
      </p:sp>
    </p:spTree>
    <p:extLst>
      <p:ext uri="{BB962C8B-B14F-4D97-AF65-F5344CB8AC3E}">
        <p14:creationId xmlns:p14="http://schemas.microsoft.com/office/powerpoint/2010/main" val="1258430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4F6A83F-9238-456D-A8EE-163DA7B77EF4}" type="datetimeFigureOut">
              <a:rPr lang="en-US" smtClean="0"/>
              <a:t>1/13/2020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91F38-2280-4B77-A3F6-0FE81E2098A5}" type="slidenum">
              <a:rPr lang="en-US" smtClean="0"/>
              <a:t>‹#›</a:t>
            </a:fld>
            <a:endParaRPr lang="en-US"/>
          </a:p>
        </p:txBody>
      </p:sp>
    </p:spTree>
    <p:extLst>
      <p:ext uri="{BB962C8B-B14F-4D97-AF65-F5344CB8AC3E}">
        <p14:creationId xmlns:p14="http://schemas.microsoft.com/office/powerpoint/2010/main" val="1214079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F6A83F-9238-456D-A8EE-163DA7B77EF4}" type="datetimeFigureOut">
              <a:rPr lang="en-US" smtClean="0"/>
              <a:t>1/13/2020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91F38-2280-4B77-A3F6-0FE81E2098A5}" type="slidenum">
              <a:rPr lang="en-US" smtClean="0"/>
              <a:t>‹#›</a:t>
            </a:fld>
            <a:endParaRPr lang="en-US"/>
          </a:p>
        </p:txBody>
      </p:sp>
    </p:spTree>
    <p:extLst>
      <p:ext uri="{BB962C8B-B14F-4D97-AF65-F5344CB8AC3E}">
        <p14:creationId xmlns:p14="http://schemas.microsoft.com/office/powerpoint/2010/main" val="4138721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smtClean="0"/>
              <a:t>Click to edit Master title style</a:t>
            </a:r>
            <a:endParaRPr lang="en-US" dirty="0"/>
          </a:p>
        </p:txBody>
      </p:sp>
      <p:sp>
        <p:nvSpPr>
          <p:cNvPr id="3" name="Content Placeholder 2"/>
          <p:cNvSpPr>
            <a:spLocks noGrp="1"/>
          </p:cNvSpPr>
          <p:nvPr>
            <p:ph idx="1"/>
          </p:nvPr>
        </p:nvSpPr>
        <p:spPr>
          <a:xfrm>
            <a:off x="13994608" y="3159765"/>
            <a:ext cx="16664940" cy="15595600"/>
          </a:xfrm>
        </p:spPr>
        <p:txBody>
          <a:bodyPr/>
          <a:lstStyle>
            <a:lvl1pPr>
              <a:defRPr sz="10240"/>
            </a:lvl1pPr>
            <a:lvl2pPr>
              <a:defRPr sz="8960"/>
            </a:lvl2pPr>
            <a:lvl3pPr>
              <a:defRPr sz="7680"/>
            </a:lvl3pPr>
            <a:lvl4pPr>
              <a:defRPr sz="6400"/>
            </a:lvl4pPr>
            <a:lvl5pPr>
              <a:defRPr sz="6400"/>
            </a:lvl5pPr>
            <a:lvl6pPr>
              <a:defRPr sz="6400"/>
            </a:lvl6pPr>
            <a:lvl7pPr>
              <a:defRPr sz="6400"/>
            </a:lvl7pPr>
            <a:lvl8pPr>
              <a:defRPr sz="6400"/>
            </a:lvl8pPr>
            <a:lvl9pPr>
              <a:defRPr sz="6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smtClean="0"/>
              <a:t>Edit Master text styles</a:t>
            </a:r>
          </a:p>
        </p:txBody>
      </p:sp>
      <p:sp>
        <p:nvSpPr>
          <p:cNvPr id="5" name="Date Placeholder 4"/>
          <p:cNvSpPr>
            <a:spLocks noGrp="1"/>
          </p:cNvSpPr>
          <p:nvPr>
            <p:ph type="dt" sz="half" idx="10"/>
          </p:nvPr>
        </p:nvSpPr>
        <p:spPr/>
        <p:txBody>
          <a:bodyPr/>
          <a:lstStyle/>
          <a:p>
            <a:fld id="{54F6A83F-9238-456D-A8EE-163DA7B77EF4}" type="datetimeFigureOut">
              <a:rPr lang="en-US" smtClean="0"/>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91F38-2280-4B77-A3F6-0FE81E2098A5}" type="slidenum">
              <a:rPr lang="en-US" smtClean="0"/>
              <a:t>‹#›</a:t>
            </a:fld>
            <a:endParaRPr lang="en-US"/>
          </a:p>
        </p:txBody>
      </p:sp>
    </p:spTree>
    <p:extLst>
      <p:ext uri="{BB962C8B-B14F-4D97-AF65-F5344CB8AC3E}">
        <p14:creationId xmlns:p14="http://schemas.microsoft.com/office/powerpoint/2010/main" val="2158232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994608" y="3159765"/>
            <a:ext cx="16664940" cy="15595600"/>
          </a:xfrm>
        </p:spPr>
        <p:txBody>
          <a:bodyPr anchor="t"/>
          <a:lstStyle>
            <a:lvl1pPr marL="0" indent="0">
              <a:buNone/>
              <a:defRPr sz="10240"/>
            </a:lvl1pPr>
            <a:lvl2pPr marL="1463040" indent="0">
              <a:buNone/>
              <a:defRPr sz="8960"/>
            </a:lvl2pPr>
            <a:lvl3pPr marL="2926080" indent="0">
              <a:buNone/>
              <a:defRPr sz="7680"/>
            </a:lvl3pPr>
            <a:lvl4pPr marL="4389120" indent="0">
              <a:buNone/>
              <a:defRPr sz="6400"/>
            </a:lvl4pPr>
            <a:lvl5pPr marL="5852160" indent="0">
              <a:buNone/>
              <a:defRPr sz="6400"/>
            </a:lvl5pPr>
            <a:lvl6pPr marL="7315200" indent="0">
              <a:buNone/>
              <a:defRPr sz="6400"/>
            </a:lvl6pPr>
            <a:lvl7pPr marL="8778240" indent="0">
              <a:buNone/>
              <a:defRPr sz="6400"/>
            </a:lvl7pPr>
            <a:lvl8pPr marL="10241280" indent="0">
              <a:buNone/>
              <a:defRPr sz="6400"/>
            </a:lvl8pPr>
            <a:lvl9pPr marL="11704320" indent="0">
              <a:buNone/>
              <a:defRPr sz="6400"/>
            </a:lvl9pPr>
          </a:lstStyle>
          <a:p>
            <a:r>
              <a:rPr lang="en-US" smtClean="0"/>
              <a:t>Click icon to add picture</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smtClean="0"/>
              <a:t>Edit Master text styles</a:t>
            </a:r>
          </a:p>
        </p:txBody>
      </p:sp>
      <p:sp>
        <p:nvSpPr>
          <p:cNvPr id="5" name="Date Placeholder 4"/>
          <p:cNvSpPr>
            <a:spLocks noGrp="1"/>
          </p:cNvSpPr>
          <p:nvPr>
            <p:ph type="dt" sz="half" idx="10"/>
          </p:nvPr>
        </p:nvSpPr>
        <p:spPr/>
        <p:txBody>
          <a:bodyPr/>
          <a:lstStyle/>
          <a:p>
            <a:fld id="{54F6A83F-9238-456D-A8EE-163DA7B77EF4}" type="datetimeFigureOut">
              <a:rPr lang="en-US" smtClean="0"/>
              <a:t>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91F38-2280-4B77-A3F6-0FE81E2098A5}" type="slidenum">
              <a:rPr lang="en-US" smtClean="0"/>
              <a:t>‹#›</a:t>
            </a:fld>
            <a:endParaRPr lang="en-US"/>
          </a:p>
        </p:txBody>
      </p:sp>
    </p:spTree>
    <p:extLst>
      <p:ext uri="{BB962C8B-B14F-4D97-AF65-F5344CB8AC3E}">
        <p14:creationId xmlns:p14="http://schemas.microsoft.com/office/powerpoint/2010/main" val="2349706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1168405"/>
            <a:ext cx="28392120" cy="42418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63140" y="5842000"/>
            <a:ext cx="28392120" cy="1392428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263140" y="20340325"/>
            <a:ext cx="7406640" cy="1168400"/>
          </a:xfrm>
          <a:prstGeom prst="rect">
            <a:avLst/>
          </a:prstGeom>
        </p:spPr>
        <p:txBody>
          <a:bodyPr vert="horz" lIns="91440" tIns="45720" rIns="91440" bIns="45720" rtlCol="0" anchor="ctr"/>
          <a:lstStyle>
            <a:lvl1pPr algn="l">
              <a:defRPr sz="3840">
                <a:solidFill>
                  <a:schemeClr val="tx1">
                    <a:tint val="75000"/>
                  </a:schemeClr>
                </a:solidFill>
              </a:defRPr>
            </a:lvl1pPr>
          </a:lstStyle>
          <a:p>
            <a:fld id="{54F6A83F-9238-456D-A8EE-163DA7B77EF4}" type="datetimeFigureOut">
              <a:rPr lang="en-US" smtClean="0"/>
              <a:t>1/13/2020</a:t>
            </a:fld>
            <a:endParaRPr lang="en-US"/>
          </a:p>
        </p:txBody>
      </p:sp>
      <p:sp>
        <p:nvSpPr>
          <p:cNvPr id="5" name="Footer Placeholder 4"/>
          <p:cNvSpPr>
            <a:spLocks noGrp="1"/>
          </p:cNvSpPr>
          <p:nvPr>
            <p:ph type="ftr" sz="quarter" idx="3"/>
          </p:nvPr>
        </p:nvSpPr>
        <p:spPr>
          <a:xfrm>
            <a:off x="10904220" y="20340325"/>
            <a:ext cx="11109960" cy="1168400"/>
          </a:xfrm>
          <a:prstGeom prst="rect">
            <a:avLst/>
          </a:prstGeom>
        </p:spPr>
        <p:txBody>
          <a:bodyPr vert="horz" lIns="91440" tIns="45720" rIns="91440" bIns="45720" rtlCol="0" anchor="ctr"/>
          <a:lstStyle>
            <a:lvl1pPr algn="ctr">
              <a:defRPr sz="38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20340325"/>
            <a:ext cx="7406640" cy="1168400"/>
          </a:xfrm>
          <a:prstGeom prst="rect">
            <a:avLst/>
          </a:prstGeom>
        </p:spPr>
        <p:txBody>
          <a:bodyPr vert="horz" lIns="91440" tIns="45720" rIns="91440" bIns="45720" rtlCol="0" anchor="ctr"/>
          <a:lstStyle>
            <a:lvl1pPr algn="r">
              <a:defRPr sz="3840">
                <a:solidFill>
                  <a:schemeClr val="tx1">
                    <a:tint val="75000"/>
                  </a:schemeClr>
                </a:solidFill>
              </a:defRPr>
            </a:lvl1pPr>
          </a:lstStyle>
          <a:p>
            <a:fld id="{F2A91F38-2280-4B77-A3F6-0FE81E2098A5}" type="slidenum">
              <a:rPr lang="en-US" smtClean="0"/>
              <a:t>‹#›</a:t>
            </a:fld>
            <a:endParaRPr lang="en-US"/>
          </a:p>
        </p:txBody>
      </p:sp>
    </p:spTree>
    <p:extLst>
      <p:ext uri="{BB962C8B-B14F-4D97-AF65-F5344CB8AC3E}">
        <p14:creationId xmlns:p14="http://schemas.microsoft.com/office/powerpoint/2010/main" val="38462932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F4987"/>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clrChange>
              <a:clrFrom>
                <a:srgbClr val="E9F5F8"/>
              </a:clrFrom>
              <a:clrTo>
                <a:srgbClr val="E9F5F8">
                  <a:alpha val="0"/>
                </a:srgbClr>
              </a:clrTo>
            </a:clrChange>
          </a:blip>
          <a:stretch>
            <a:fillRect/>
          </a:stretch>
        </p:blipFill>
        <p:spPr>
          <a:xfrm>
            <a:off x="17479989" y="11703838"/>
            <a:ext cx="14897895" cy="8618313"/>
          </a:xfrm>
          <a:prstGeom prst="rect">
            <a:avLst/>
          </a:prstGeom>
        </p:spPr>
      </p:pic>
      <p:sp>
        <p:nvSpPr>
          <p:cNvPr id="3" name="Rectangle 2"/>
          <p:cNvSpPr/>
          <p:nvPr/>
        </p:nvSpPr>
        <p:spPr>
          <a:xfrm>
            <a:off x="17361792" y="20036056"/>
            <a:ext cx="15169555" cy="1565933"/>
          </a:xfrm>
          <a:prstGeom prst="rect">
            <a:avLst/>
          </a:prstGeom>
          <a:solidFill>
            <a:srgbClr val="000E2F"/>
          </a:solidFill>
          <a:ln>
            <a:solidFill>
              <a:srgbClr val="000E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latin typeface="Century Gothic" panose="020B0502020202020204" pitchFamily="34" charset="0"/>
            </a:endParaRPr>
          </a:p>
        </p:txBody>
      </p:sp>
      <p:sp>
        <p:nvSpPr>
          <p:cNvPr id="474" name="Title 4"/>
          <p:cNvSpPr txBox="1">
            <a:spLocks noGrp="1"/>
          </p:cNvSpPr>
          <p:nvPr>
            <p:ph type="ctrTitle"/>
          </p:nvPr>
        </p:nvSpPr>
        <p:spPr>
          <a:xfrm>
            <a:off x="617400" y="751289"/>
            <a:ext cx="15969374" cy="1385160"/>
          </a:xfrm>
          <a:prstGeom prst="rect">
            <a:avLst/>
          </a:prstGeom>
        </p:spPr>
        <p:txBody>
          <a:bodyPr anchor="t">
            <a:noAutofit/>
          </a:bodyPr>
          <a:lstStyle>
            <a:lvl1pPr defTabSz="3774643">
              <a:defRPr sz="12040">
                <a:solidFill>
                  <a:srgbClr val="1D5962"/>
                </a:solidFill>
              </a:defRPr>
            </a:lvl1pPr>
          </a:lstStyle>
          <a:p>
            <a:pPr algn="l"/>
            <a:r>
              <a:rPr lang="en-US" sz="8000" b="1" dirty="0">
                <a:solidFill>
                  <a:schemeClr val="bg1"/>
                </a:solidFill>
                <a:latin typeface="Century Gothic" panose="020B0502020202020204" pitchFamily="34" charset="0"/>
              </a:rPr>
              <a:t>Short Title</a:t>
            </a:r>
            <a:endParaRPr sz="8000" b="1" dirty="0">
              <a:solidFill>
                <a:schemeClr val="bg1"/>
              </a:solidFill>
              <a:latin typeface="Century Gothic" panose="020B0502020202020204" pitchFamily="34" charset="0"/>
            </a:endParaRPr>
          </a:p>
        </p:txBody>
      </p:sp>
      <p:sp>
        <p:nvSpPr>
          <p:cNvPr id="475" name="Line"/>
          <p:cNvSpPr/>
          <p:nvPr/>
        </p:nvSpPr>
        <p:spPr>
          <a:xfrm>
            <a:off x="676809" y="2736958"/>
            <a:ext cx="14749805" cy="1"/>
          </a:xfrm>
          <a:prstGeom prst="line">
            <a:avLst/>
          </a:prstGeom>
          <a:ln w="25400">
            <a:solidFill>
              <a:schemeClr val="bg1"/>
            </a:solidFill>
            <a:miter lim="400000"/>
          </a:ln>
        </p:spPr>
        <p:txBody>
          <a:bodyPr lIns="30479" rIns="30479"/>
          <a:lstStyle/>
          <a:p>
            <a:endParaRPr sz="800">
              <a:solidFill>
                <a:schemeClr val="bg1"/>
              </a:solidFill>
              <a:latin typeface="Century Gothic" panose="020B0502020202020204" pitchFamily="34" charset="0"/>
            </a:endParaRPr>
          </a:p>
        </p:txBody>
      </p:sp>
      <p:sp>
        <p:nvSpPr>
          <p:cNvPr id="476" name="Rectangle"/>
          <p:cNvSpPr/>
          <p:nvPr/>
        </p:nvSpPr>
        <p:spPr>
          <a:xfrm>
            <a:off x="-109048" y="-39464"/>
            <a:ext cx="33136496" cy="420355"/>
          </a:xfrm>
          <a:prstGeom prst="rect">
            <a:avLst/>
          </a:prstGeom>
          <a:solidFill>
            <a:srgbClr val="F7F7F8"/>
          </a:solidFill>
          <a:ln w="12700">
            <a:miter lim="400000"/>
          </a:ln>
        </p:spPr>
        <p:txBody>
          <a:bodyPr lIns="30479" rIns="30479" anchor="ctr"/>
          <a:lstStyle/>
          <a:p>
            <a:endParaRPr sz="800">
              <a:solidFill>
                <a:schemeClr val="bg1"/>
              </a:solidFill>
              <a:latin typeface="Century Gothic" panose="020B0502020202020204" pitchFamily="34" charset="0"/>
            </a:endParaRPr>
          </a:p>
        </p:txBody>
      </p:sp>
      <p:sp>
        <p:nvSpPr>
          <p:cNvPr id="477" name="Rectangle"/>
          <p:cNvSpPr/>
          <p:nvPr/>
        </p:nvSpPr>
        <p:spPr>
          <a:xfrm>
            <a:off x="-109048" y="21564710"/>
            <a:ext cx="33136496" cy="420355"/>
          </a:xfrm>
          <a:prstGeom prst="rect">
            <a:avLst/>
          </a:prstGeom>
          <a:solidFill>
            <a:srgbClr val="F7F7F8"/>
          </a:solidFill>
          <a:ln w="12700">
            <a:miter lim="400000"/>
          </a:ln>
        </p:spPr>
        <p:txBody>
          <a:bodyPr lIns="30479" rIns="30479" anchor="ctr"/>
          <a:lstStyle/>
          <a:p>
            <a:endParaRPr sz="800">
              <a:solidFill>
                <a:schemeClr val="bg1"/>
              </a:solidFill>
              <a:latin typeface="Century Gothic" panose="020B0502020202020204" pitchFamily="34" charset="0"/>
            </a:endParaRPr>
          </a:p>
        </p:txBody>
      </p:sp>
      <p:sp>
        <p:nvSpPr>
          <p:cNvPr id="478" name="Rectangle"/>
          <p:cNvSpPr/>
          <p:nvPr/>
        </p:nvSpPr>
        <p:spPr>
          <a:xfrm>
            <a:off x="17198275" y="7897502"/>
            <a:ext cx="15529665" cy="420355"/>
          </a:xfrm>
          <a:prstGeom prst="rect">
            <a:avLst/>
          </a:prstGeom>
          <a:solidFill>
            <a:srgbClr val="F7F7F8"/>
          </a:solidFill>
          <a:ln w="12700">
            <a:miter lim="400000"/>
          </a:ln>
        </p:spPr>
        <p:txBody>
          <a:bodyPr lIns="30479" rIns="30479" anchor="ctr"/>
          <a:lstStyle/>
          <a:p>
            <a:endParaRPr sz="800">
              <a:solidFill>
                <a:schemeClr val="bg1"/>
              </a:solidFill>
              <a:latin typeface="Century Gothic" panose="020B0502020202020204" pitchFamily="34" charset="0"/>
            </a:endParaRPr>
          </a:p>
        </p:txBody>
      </p:sp>
      <p:sp>
        <p:nvSpPr>
          <p:cNvPr id="479" name="Rectangle"/>
          <p:cNvSpPr/>
          <p:nvPr/>
        </p:nvSpPr>
        <p:spPr>
          <a:xfrm rot="16200000">
            <a:off x="-10874937" y="10732732"/>
            <a:ext cx="22170296" cy="421414"/>
          </a:xfrm>
          <a:prstGeom prst="rect">
            <a:avLst/>
          </a:prstGeom>
          <a:solidFill>
            <a:srgbClr val="F7F7F8"/>
          </a:solidFill>
          <a:ln w="12700">
            <a:miter lim="400000"/>
          </a:ln>
        </p:spPr>
        <p:txBody>
          <a:bodyPr lIns="30479" rIns="30479" anchor="ctr"/>
          <a:lstStyle/>
          <a:p>
            <a:endParaRPr sz="800">
              <a:solidFill>
                <a:schemeClr val="bg1"/>
              </a:solidFill>
              <a:latin typeface="Century Gothic" panose="020B0502020202020204" pitchFamily="34" charset="0"/>
            </a:endParaRPr>
          </a:p>
        </p:txBody>
      </p:sp>
      <p:sp>
        <p:nvSpPr>
          <p:cNvPr id="480" name="Rectangle"/>
          <p:cNvSpPr/>
          <p:nvPr/>
        </p:nvSpPr>
        <p:spPr>
          <a:xfrm rot="16200000">
            <a:off x="21656906" y="10732732"/>
            <a:ext cx="22170296" cy="421414"/>
          </a:xfrm>
          <a:prstGeom prst="rect">
            <a:avLst/>
          </a:prstGeom>
          <a:solidFill>
            <a:srgbClr val="F7F7F8"/>
          </a:solidFill>
          <a:ln w="12700">
            <a:miter lim="400000"/>
          </a:ln>
        </p:spPr>
        <p:txBody>
          <a:bodyPr lIns="30479" rIns="30479" anchor="ctr"/>
          <a:lstStyle/>
          <a:p>
            <a:endParaRPr sz="800">
              <a:solidFill>
                <a:schemeClr val="bg1"/>
              </a:solidFill>
              <a:latin typeface="Century Gothic" panose="020B0502020202020204" pitchFamily="34" charset="0"/>
            </a:endParaRPr>
          </a:p>
        </p:txBody>
      </p:sp>
      <p:sp>
        <p:nvSpPr>
          <p:cNvPr id="481" name="Rectangle"/>
          <p:cNvSpPr/>
          <p:nvPr/>
        </p:nvSpPr>
        <p:spPr>
          <a:xfrm rot="16200000">
            <a:off x="21003200" y="4060554"/>
            <a:ext cx="7874965" cy="424745"/>
          </a:xfrm>
          <a:prstGeom prst="rect">
            <a:avLst/>
          </a:prstGeom>
          <a:solidFill>
            <a:srgbClr val="F7F7F8"/>
          </a:solidFill>
          <a:ln w="12700">
            <a:miter lim="400000"/>
          </a:ln>
        </p:spPr>
        <p:txBody>
          <a:bodyPr lIns="30479" rIns="30479" anchor="ctr"/>
          <a:lstStyle/>
          <a:p>
            <a:endParaRPr sz="800">
              <a:solidFill>
                <a:schemeClr val="bg1"/>
              </a:solidFill>
              <a:latin typeface="Century Gothic" panose="020B0502020202020204" pitchFamily="34" charset="0"/>
            </a:endParaRPr>
          </a:p>
        </p:txBody>
      </p:sp>
      <p:sp>
        <p:nvSpPr>
          <p:cNvPr id="482" name="Rectangle"/>
          <p:cNvSpPr/>
          <p:nvPr/>
        </p:nvSpPr>
        <p:spPr>
          <a:xfrm rot="16200000">
            <a:off x="6054163" y="10732732"/>
            <a:ext cx="22170296" cy="421414"/>
          </a:xfrm>
          <a:prstGeom prst="rect">
            <a:avLst/>
          </a:prstGeom>
          <a:solidFill>
            <a:srgbClr val="F7F7F8"/>
          </a:solidFill>
          <a:ln w="12700">
            <a:miter lim="400000"/>
          </a:ln>
        </p:spPr>
        <p:txBody>
          <a:bodyPr lIns="30479" rIns="30479" anchor="ctr"/>
          <a:lstStyle/>
          <a:p>
            <a:endParaRPr sz="800">
              <a:solidFill>
                <a:schemeClr val="bg1"/>
              </a:solidFill>
              <a:latin typeface="Century Gothic" panose="020B0502020202020204" pitchFamily="34" charset="0"/>
            </a:endParaRPr>
          </a:p>
        </p:txBody>
      </p:sp>
      <p:sp>
        <p:nvSpPr>
          <p:cNvPr id="483" name="Rectangle"/>
          <p:cNvSpPr/>
          <p:nvPr/>
        </p:nvSpPr>
        <p:spPr>
          <a:xfrm flipV="1">
            <a:off x="205655" y="4206431"/>
            <a:ext cx="16869515" cy="466261"/>
          </a:xfrm>
          <a:prstGeom prst="rect">
            <a:avLst/>
          </a:prstGeom>
          <a:solidFill>
            <a:srgbClr val="F7F7F8"/>
          </a:solidFill>
          <a:ln w="12700">
            <a:miter lim="400000"/>
          </a:ln>
        </p:spPr>
        <p:txBody>
          <a:bodyPr lIns="30479" rIns="30479" anchor="ctr"/>
          <a:lstStyle/>
          <a:p>
            <a:endParaRPr sz="800">
              <a:solidFill>
                <a:schemeClr val="bg1"/>
              </a:solidFill>
              <a:latin typeface="Century Gothic" panose="020B0502020202020204" pitchFamily="34" charset="0"/>
            </a:endParaRPr>
          </a:p>
        </p:txBody>
      </p:sp>
      <p:sp>
        <p:nvSpPr>
          <p:cNvPr id="487" name="1 University of Rochester, Rochester, NY…"/>
          <p:cNvSpPr txBox="1"/>
          <p:nvPr/>
        </p:nvSpPr>
        <p:spPr>
          <a:xfrm>
            <a:off x="725213" y="3463926"/>
            <a:ext cx="9425775" cy="5585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0479" rIns="30479">
            <a:spAutoFit/>
          </a:bodyPr>
          <a:lstStyle/>
          <a:p>
            <a:pPr defTabSz="2926226">
              <a:lnSpc>
                <a:spcPct val="110000"/>
              </a:lnSpc>
              <a:defRPr sz="3000">
                <a:solidFill>
                  <a:srgbClr val="1D5962"/>
                </a:solidFill>
                <a:latin typeface="Source Sans Pro Regular"/>
                <a:ea typeface="Source Sans Pro Regular"/>
                <a:cs typeface="Source Sans Pro Regular"/>
                <a:sym typeface="Source Sans Pro Regular"/>
              </a:defRPr>
            </a:pPr>
            <a:r>
              <a:rPr sz="2000" baseline="31999" dirty="0">
                <a:solidFill>
                  <a:schemeClr val="bg1"/>
                </a:solidFill>
                <a:latin typeface="Century Gothic" panose="020B0502020202020204" pitchFamily="34" charset="0"/>
                <a:ea typeface="Source Sans Pro SemiBold"/>
                <a:cs typeface="Source Sans Pro SemiBold"/>
                <a:sym typeface="Source Sans Pro SemiBold"/>
              </a:rPr>
              <a:t>1</a:t>
            </a:r>
            <a:r>
              <a:rPr sz="2000" dirty="0">
                <a:solidFill>
                  <a:schemeClr val="bg1"/>
                </a:solidFill>
                <a:latin typeface="Century Gothic" panose="020B0502020202020204" pitchFamily="34" charset="0"/>
              </a:rPr>
              <a:t> </a:t>
            </a:r>
            <a:r>
              <a:rPr lang="en-US" sz="3000" dirty="0">
                <a:solidFill>
                  <a:schemeClr val="bg1"/>
                </a:solidFill>
                <a:latin typeface="Century Gothic" panose="020B0502020202020204" pitchFamily="34" charset="0"/>
              </a:rPr>
              <a:t>Teammate </a:t>
            </a:r>
            <a:r>
              <a:rPr lang="en-US" sz="3000" dirty="0" smtClean="0">
                <a:solidFill>
                  <a:schemeClr val="bg1"/>
                </a:solidFill>
                <a:latin typeface="Century Gothic" panose="020B0502020202020204" pitchFamily="34" charset="0"/>
              </a:rPr>
              <a:t>Affiliation </a:t>
            </a:r>
            <a:r>
              <a:rPr sz="3000" baseline="31999" dirty="0" smtClean="0">
                <a:solidFill>
                  <a:schemeClr val="bg1"/>
                </a:solidFill>
                <a:latin typeface="Century Gothic" panose="020B0502020202020204" pitchFamily="34" charset="0"/>
                <a:ea typeface="Source Sans Pro SemiBold"/>
                <a:cs typeface="Source Sans Pro SemiBold"/>
                <a:sym typeface="Source Sans Pro SemiBold"/>
              </a:rPr>
              <a:t>2</a:t>
            </a:r>
            <a:r>
              <a:rPr sz="3000" dirty="0" smtClean="0">
                <a:solidFill>
                  <a:schemeClr val="bg1"/>
                </a:solidFill>
                <a:latin typeface="Century Gothic" panose="020B0502020202020204" pitchFamily="34" charset="0"/>
                <a:ea typeface="Source Sans Pro SemiBold"/>
                <a:cs typeface="Source Sans Pro SemiBold"/>
                <a:sym typeface="Source Sans Pro SemiBold"/>
              </a:rPr>
              <a:t> </a:t>
            </a:r>
            <a:r>
              <a:rPr lang="en-US" sz="3000" dirty="0">
                <a:solidFill>
                  <a:schemeClr val="bg1"/>
                </a:solidFill>
                <a:latin typeface="Century Gothic" panose="020B0502020202020204" pitchFamily="34" charset="0"/>
                <a:ea typeface="Source Sans Pro SemiBold"/>
                <a:cs typeface="Source Sans Pro SemiBold"/>
                <a:sym typeface="Source Sans Pro SemiBold"/>
              </a:rPr>
              <a:t>Teammate Affiliation</a:t>
            </a:r>
            <a:endParaRPr sz="3000" dirty="0">
              <a:solidFill>
                <a:schemeClr val="bg1"/>
              </a:solidFill>
              <a:latin typeface="Century Gothic" panose="020B0502020202020204" pitchFamily="34" charset="0"/>
            </a:endParaRPr>
          </a:p>
        </p:txBody>
      </p:sp>
      <p:sp>
        <p:nvSpPr>
          <p:cNvPr id="489" name="(A) Plan, cut, edit, and distill your message. Write a brief, descriptive title. Use a layout that takes advantage of the whole poster. Prepare two versions of your poster intro: a short one and a long one. (B) When another human seems like they might be interested in your work, ask to be sure. Then ask if they want the short intro or the long intro. Don’t be afraid to ask questions to learn about your audience first. Use their background to change your talks up on the fly; they’re not elevator pitches.  (C) Oblige them. Use the graphical abstract for the short version and get into your data figures for the long version. (D) Listen to their verbal and non-verbal responses as you continue the conversation."/>
          <p:cNvSpPr txBox="1"/>
          <p:nvPr/>
        </p:nvSpPr>
        <p:spPr>
          <a:xfrm>
            <a:off x="1363233" y="7018484"/>
            <a:ext cx="13933993" cy="93707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0479" rIns="30479">
            <a:spAutoFit/>
          </a:bodyPr>
          <a:lstStyle/>
          <a:p>
            <a:pPr algn="ctr" defTabSz="2926226">
              <a:lnSpc>
                <a:spcPct val="110000"/>
              </a:lnSpc>
              <a:defRPr sz="2500">
                <a:solidFill>
                  <a:srgbClr val="1D5962"/>
                </a:solidFill>
                <a:latin typeface="Source Sans Pro Regular"/>
                <a:ea typeface="Source Sans Pro Regular"/>
                <a:cs typeface="Source Sans Pro Regular"/>
                <a:sym typeface="Source Sans Pro Regular"/>
              </a:defRPr>
            </a:pPr>
            <a:r>
              <a:rPr lang="en-US" sz="14000" b="1" dirty="0">
                <a:solidFill>
                  <a:schemeClr val="bg1"/>
                </a:solidFill>
                <a:latin typeface="Century Gothic" panose="020B0502020202020204" pitchFamily="34" charset="0"/>
              </a:rPr>
              <a:t>Use this big space for your map, images, graphs, etc.</a:t>
            </a:r>
            <a:endParaRPr sz="14000" b="1" dirty="0">
              <a:solidFill>
                <a:schemeClr val="bg1"/>
              </a:solidFill>
              <a:latin typeface="Century Gothic" panose="020B0502020202020204" pitchFamily="34" charset="0"/>
            </a:endParaRPr>
          </a:p>
        </p:txBody>
      </p:sp>
      <p:sp>
        <p:nvSpPr>
          <p:cNvPr id="490" name="Title 4"/>
          <p:cNvSpPr txBox="1"/>
          <p:nvPr/>
        </p:nvSpPr>
        <p:spPr>
          <a:xfrm>
            <a:off x="17561239" y="574430"/>
            <a:ext cx="7092384" cy="72756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479" rIns="30479">
            <a:normAutofit lnSpcReduction="10000"/>
          </a:bodyPr>
          <a:lstStyle/>
          <a:p>
            <a:pPr defTabSz="2926226">
              <a:spcBef>
                <a:spcPts val="1333"/>
              </a:spcBef>
              <a:defRPr sz="7500">
                <a:solidFill>
                  <a:srgbClr val="1D5962"/>
                </a:solidFill>
                <a:latin typeface="Source Sans Pro Bold"/>
                <a:ea typeface="Source Sans Pro Bold"/>
                <a:cs typeface="Source Sans Pro Bold"/>
                <a:sym typeface="Source Sans Pro Bold"/>
              </a:defRPr>
            </a:pPr>
            <a:r>
              <a:rPr lang="en-US" sz="5000" b="1" dirty="0">
                <a:solidFill>
                  <a:schemeClr val="bg1"/>
                </a:solidFill>
                <a:latin typeface="Century Gothic" panose="020B0502020202020204" pitchFamily="34" charset="0"/>
              </a:rPr>
              <a:t>Introduction</a:t>
            </a:r>
            <a:endParaRPr sz="5000" b="1" dirty="0">
              <a:solidFill>
                <a:schemeClr val="bg1"/>
              </a:solidFill>
              <a:latin typeface="Century Gothic" panose="020B0502020202020204" pitchFamily="34" charset="0"/>
            </a:endParaRPr>
          </a:p>
          <a:p>
            <a:pPr marL="334227" indent="-334227" defTabSz="2926226">
              <a:spcBef>
                <a:spcPts val="800"/>
              </a:spcBef>
              <a:buSzPct val="100000"/>
              <a:buChar char="•"/>
              <a:defRPr sz="3500">
                <a:solidFill>
                  <a:srgbClr val="2C365E"/>
                </a:solidFill>
                <a:latin typeface="Source Sans Pro Bold"/>
                <a:ea typeface="Source Sans Pro Bold"/>
                <a:cs typeface="Source Sans Pro Bold"/>
                <a:sym typeface="Source Sans Pro Bold"/>
              </a:defRPr>
            </a:pPr>
            <a:r>
              <a:rPr lang="en-US" sz="3000" dirty="0">
                <a:solidFill>
                  <a:schemeClr val="bg1"/>
                </a:solidFill>
                <a:latin typeface="Century Gothic" panose="020B0502020202020204" pitchFamily="34" charset="0"/>
                <a:ea typeface="Source Sans Pro Regular"/>
                <a:cs typeface="Source Sans Pro Regular"/>
                <a:sym typeface="Source Sans Pro Regular"/>
              </a:rPr>
              <a:t>Provide </a:t>
            </a:r>
            <a:r>
              <a:rPr lang="en-US" sz="3000" dirty="0">
                <a:solidFill>
                  <a:schemeClr val="bg1"/>
                </a:solidFill>
                <a:latin typeface="Century Gothic" panose="020B0502020202020204" pitchFamily="34" charset="0"/>
                <a:ea typeface="Source Sans Pro Regular"/>
                <a:cs typeface="Source Sans Pro Regular"/>
                <a:sym typeface="Source Sans Pro Regular"/>
              </a:rPr>
              <a:t>essential background information on the issue that your </a:t>
            </a:r>
            <a:r>
              <a:rPr lang="en-US" sz="3000" dirty="0">
                <a:solidFill>
                  <a:schemeClr val="bg1"/>
                </a:solidFill>
                <a:latin typeface="Century Gothic" panose="020B0502020202020204" pitchFamily="34" charset="0"/>
                <a:ea typeface="Source Sans Pro Regular"/>
                <a:cs typeface="Source Sans Pro Regular"/>
                <a:sym typeface="Source Sans Pro Regular"/>
              </a:rPr>
              <a:t>project </a:t>
            </a:r>
            <a:r>
              <a:rPr lang="en-US" sz="3000" dirty="0">
                <a:solidFill>
                  <a:schemeClr val="bg1"/>
                </a:solidFill>
                <a:latin typeface="Century Gothic" panose="020B0502020202020204" pitchFamily="34" charset="0"/>
                <a:ea typeface="Source Sans Pro Regular"/>
                <a:cs typeface="Source Sans Pro Regular"/>
                <a:sym typeface="Source Sans Pro Regular"/>
              </a:rPr>
              <a:t>is addressing.</a:t>
            </a:r>
          </a:p>
          <a:p>
            <a:pPr marL="334227" indent="-334227" defTabSz="2926226">
              <a:spcBef>
                <a:spcPts val="800"/>
              </a:spcBef>
              <a:buSzPct val="100000"/>
              <a:buChar char="•"/>
              <a:defRPr sz="3500">
                <a:solidFill>
                  <a:srgbClr val="2C365E"/>
                </a:solidFill>
                <a:latin typeface="Source Sans Pro Bold"/>
                <a:ea typeface="Source Sans Pro Bold"/>
                <a:cs typeface="Source Sans Pro Bold"/>
                <a:sym typeface="Source Sans Pro Bold"/>
              </a:defRPr>
            </a:pPr>
            <a:r>
              <a:rPr lang="en-US" sz="3000" dirty="0">
                <a:solidFill>
                  <a:schemeClr val="bg1"/>
                </a:solidFill>
                <a:latin typeface="Century Gothic" panose="020B0502020202020204" pitchFamily="34" charset="0"/>
                <a:ea typeface="Source Sans Pro Regular"/>
                <a:cs typeface="Source Sans Pro Regular"/>
                <a:sym typeface="Source Sans Pro Regular"/>
              </a:rPr>
              <a:t>This section is vital for conveying to a layperson the importance of the project.</a:t>
            </a:r>
          </a:p>
          <a:p>
            <a:pPr marL="334227" indent="-334227" defTabSz="2926226">
              <a:spcBef>
                <a:spcPts val="800"/>
              </a:spcBef>
              <a:buSzPct val="100000"/>
              <a:buChar char="•"/>
              <a:defRPr sz="3500">
                <a:solidFill>
                  <a:srgbClr val="2C365E"/>
                </a:solidFill>
                <a:latin typeface="Source Sans Pro Bold"/>
                <a:ea typeface="Source Sans Pro Bold"/>
                <a:cs typeface="Source Sans Pro Bold"/>
                <a:sym typeface="Source Sans Pro Bold"/>
              </a:defRPr>
            </a:pPr>
            <a:r>
              <a:rPr lang="en-US" sz="3000" dirty="0">
                <a:solidFill>
                  <a:schemeClr val="bg1"/>
                </a:solidFill>
                <a:latin typeface="Century Gothic" panose="020B0502020202020204" pitchFamily="34" charset="0"/>
                <a:ea typeface="Source Sans Pro Regular"/>
                <a:cs typeface="Source Sans Pro Regular"/>
                <a:sym typeface="Source Sans Pro Regular"/>
              </a:rPr>
              <a:t>Clearly state how your project will address the focal question or issue, and list objectives/goals of the study:</a:t>
            </a:r>
          </a:p>
          <a:p>
            <a:pPr marL="334227" indent="-334227" defTabSz="2926226">
              <a:spcBef>
                <a:spcPts val="800"/>
              </a:spcBef>
              <a:buSzPct val="100000"/>
              <a:buChar char="•"/>
              <a:defRPr sz="3500">
                <a:solidFill>
                  <a:srgbClr val="2C365E"/>
                </a:solidFill>
                <a:latin typeface="Source Sans Pro Bold"/>
                <a:ea typeface="Source Sans Pro Bold"/>
                <a:cs typeface="Source Sans Pro Bold"/>
                <a:sym typeface="Source Sans Pro Bold"/>
              </a:defRPr>
            </a:pPr>
            <a:r>
              <a:rPr lang="en-US" sz="3000" dirty="0">
                <a:solidFill>
                  <a:schemeClr val="bg1"/>
                </a:solidFill>
                <a:latin typeface="Century Gothic" panose="020B0502020202020204" pitchFamily="34" charset="0"/>
                <a:ea typeface="Source Sans Pro Regular"/>
                <a:cs typeface="Source Sans Pro Regular"/>
                <a:sym typeface="Source Sans Pro Regular"/>
              </a:rPr>
              <a:t>Objective 1;</a:t>
            </a:r>
          </a:p>
          <a:p>
            <a:pPr marL="334227" indent="-334227" defTabSz="2926226">
              <a:spcBef>
                <a:spcPts val="800"/>
              </a:spcBef>
              <a:buSzPct val="100000"/>
              <a:buChar char="•"/>
              <a:defRPr sz="3500">
                <a:solidFill>
                  <a:srgbClr val="2C365E"/>
                </a:solidFill>
                <a:latin typeface="Source Sans Pro Bold"/>
                <a:ea typeface="Source Sans Pro Bold"/>
                <a:cs typeface="Source Sans Pro Bold"/>
                <a:sym typeface="Source Sans Pro Bold"/>
              </a:defRPr>
            </a:pPr>
            <a:r>
              <a:rPr lang="en-US" sz="3000" dirty="0">
                <a:solidFill>
                  <a:schemeClr val="bg1"/>
                </a:solidFill>
                <a:latin typeface="Century Gothic" panose="020B0502020202020204" pitchFamily="34" charset="0"/>
                <a:ea typeface="Source Sans Pro Regular"/>
                <a:cs typeface="Source Sans Pro Regular"/>
                <a:sym typeface="Source Sans Pro Regular"/>
              </a:rPr>
              <a:t>Objective 2;</a:t>
            </a:r>
          </a:p>
          <a:p>
            <a:pPr marL="334227" indent="-334227" defTabSz="2926226">
              <a:spcBef>
                <a:spcPts val="800"/>
              </a:spcBef>
              <a:buSzPct val="100000"/>
              <a:buChar char="•"/>
              <a:defRPr sz="3500">
                <a:solidFill>
                  <a:srgbClr val="2C365E"/>
                </a:solidFill>
                <a:latin typeface="Source Sans Pro Bold"/>
                <a:ea typeface="Source Sans Pro Bold"/>
                <a:cs typeface="Source Sans Pro Bold"/>
                <a:sym typeface="Source Sans Pro Bold"/>
              </a:defRPr>
            </a:pPr>
            <a:r>
              <a:rPr lang="en-US" sz="3000" dirty="0">
                <a:solidFill>
                  <a:schemeClr val="bg1"/>
                </a:solidFill>
                <a:latin typeface="Century Gothic" panose="020B0502020202020204" pitchFamily="34" charset="0"/>
                <a:ea typeface="Source Sans Pro Regular"/>
                <a:cs typeface="Source Sans Pro Regular"/>
                <a:sym typeface="Source Sans Pro Regular"/>
              </a:rPr>
              <a:t>Etc.</a:t>
            </a:r>
          </a:p>
        </p:txBody>
      </p:sp>
      <p:sp>
        <p:nvSpPr>
          <p:cNvPr id="491" name="Title 4"/>
          <p:cNvSpPr txBox="1"/>
          <p:nvPr/>
        </p:nvSpPr>
        <p:spPr>
          <a:xfrm>
            <a:off x="25445061" y="560438"/>
            <a:ext cx="6811437" cy="725540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479" rIns="30479">
            <a:normAutofit/>
          </a:bodyPr>
          <a:lstStyle/>
          <a:p>
            <a:pPr defTabSz="2575079">
              <a:spcBef>
                <a:spcPts val="1133"/>
              </a:spcBef>
              <a:defRPr sz="6600">
                <a:solidFill>
                  <a:srgbClr val="1D5962"/>
                </a:solidFill>
                <a:latin typeface="Source Sans Pro Bold"/>
                <a:ea typeface="Source Sans Pro Bold"/>
                <a:cs typeface="Source Sans Pro Bold"/>
                <a:sym typeface="Source Sans Pro Bold"/>
              </a:defRPr>
            </a:pPr>
            <a:r>
              <a:rPr lang="en-US" sz="5000" b="1" dirty="0">
                <a:solidFill>
                  <a:schemeClr val="bg1"/>
                </a:solidFill>
                <a:latin typeface="Century Gothic" panose="020B0502020202020204" pitchFamily="34" charset="0"/>
              </a:rPr>
              <a:t>Methods</a:t>
            </a:r>
            <a:endParaRPr sz="5000" b="1" dirty="0">
              <a:solidFill>
                <a:schemeClr val="bg1"/>
              </a:solidFill>
              <a:latin typeface="Century Gothic" panose="020B0502020202020204" pitchFamily="34" charset="0"/>
            </a:endParaRPr>
          </a:p>
          <a:p>
            <a:pPr marL="304815" indent="-304815" defTabSz="2575079">
              <a:spcBef>
                <a:spcPts val="800"/>
              </a:spcBef>
              <a:buFont typeface="Arial" panose="020B0604020202020204" pitchFamily="34" charset="0"/>
              <a:buChar char="•"/>
              <a:defRPr sz="2904">
                <a:solidFill>
                  <a:srgbClr val="1D5962"/>
                </a:solidFill>
                <a:latin typeface="Source Sans Pro Bold"/>
                <a:ea typeface="Source Sans Pro Bold"/>
                <a:cs typeface="Source Sans Pro Bold"/>
                <a:sym typeface="Source Sans Pro Bold"/>
              </a:defRPr>
            </a:pPr>
            <a:r>
              <a:rPr lang="en-US" sz="3000" dirty="0">
                <a:solidFill>
                  <a:schemeClr val="bg1"/>
                </a:solidFill>
                <a:latin typeface="Century Gothic" panose="020B0502020202020204" pitchFamily="34" charset="0"/>
                <a:ea typeface="Source Sans Pro Regular"/>
                <a:cs typeface="Source Sans Pro Regular"/>
                <a:sym typeface="Source Sans Pro Regular"/>
              </a:rPr>
              <a:t>List the steps you took to complete the project.</a:t>
            </a:r>
          </a:p>
          <a:p>
            <a:pPr marL="304815" indent="-304815" defTabSz="2575079">
              <a:spcBef>
                <a:spcPts val="800"/>
              </a:spcBef>
              <a:buFont typeface="Arial" panose="020B0604020202020204" pitchFamily="34" charset="0"/>
              <a:buChar char="•"/>
              <a:defRPr sz="2904">
                <a:solidFill>
                  <a:srgbClr val="1D5962"/>
                </a:solidFill>
                <a:latin typeface="Source Sans Pro Bold"/>
                <a:ea typeface="Source Sans Pro Bold"/>
                <a:cs typeface="Source Sans Pro Bold"/>
                <a:sym typeface="Source Sans Pro Bold"/>
              </a:defRPr>
            </a:pPr>
            <a:r>
              <a:rPr lang="en-US" sz="3000" dirty="0">
                <a:solidFill>
                  <a:schemeClr val="bg1"/>
                </a:solidFill>
                <a:latin typeface="Century Gothic" panose="020B0502020202020204" pitchFamily="34" charset="0"/>
                <a:ea typeface="Source Sans Pro Regular"/>
                <a:cs typeface="Source Sans Pro Regular"/>
                <a:sym typeface="Source Sans Pro Regular"/>
              </a:rPr>
              <a:t>Important things to include in this section are:</a:t>
            </a:r>
          </a:p>
          <a:p>
            <a:pPr marL="609630" lvl="1" indent="-304815" defTabSz="2575079">
              <a:spcBef>
                <a:spcPts val="800"/>
              </a:spcBef>
              <a:buFont typeface="Wingdings" panose="05000000000000000000" pitchFamily="2" charset="2"/>
              <a:buChar char="Ø"/>
              <a:defRPr sz="2904">
                <a:solidFill>
                  <a:srgbClr val="1D5962"/>
                </a:solidFill>
                <a:latin typeface="Source Sans Pro Bold"/>
                <a:ea typeface="Source Sans Pro Bold"/>
                <a:cs typeface="Source Sans Pro Bold"/>
                <a:sym typeface="Source Sans Pro Bold"/>
              </a:defRPr>
            </a:pPr>
            <a:r>
              <a:rPr lang="en-US" sz="3000" dirty="0">
                <a:solidFill>
                  <a:schemeClr val="bg1"/>
                </a:solidFill>
                <a:latin typeface="Century Gothic" panose="020B0502020202020204" pitchFamily="34" charset="0"/>
                <a:ea typeface="Source Sans Pro Regular"/>
                <a:cs typeface="Source Sans Pro Regular"/>
                <a:sym typeface="Source Sans Pro Regular"/>
              </a:rPr>
              <a:t>Location;</a:t>
            </a:r>
          </a:p>
          <a:p>
            <a:pPr marL="609630" lvl="1" indent="-304815" defTabSz="2575079">
              <a:spcBef>
                <a:spcPts val="800"/>
              </a:spcBef>
              <a:buFont typeface="Wingdings" panose="05000000000000000000" pitchFamily="2" charset="2"/>
              <a:buChar char="Ø"/>
              <a:defRPr sz="2904">
                <a:solidFill>
                  <a:srgbClr val="1D5962"/>
                </a:solidFill>
                <a:latin typeface="Source Sans Pro Bold"/>
                <a:ea typeface="Source Sans Pro Bold"/>
                <a:cs typeface="Source Sans Pro Bold"/>
                <a:sym typeface="Source Sans Pro Bold"/>
              </a:defRPr>
            </a:pPr>
            <a:r>
              <a:rPr lang="en-US" sz="3000" dirty="0">
                <a:solidFill>
                  <a:schemeClr val="bg1"/>
                </a:solidFill>
                <a:latin typeface="Century Gothic" panose="020B0502020202020204" pitchFamily="34" charset="0"/>
                <a:ea typeface="Source Sans Pro Regular"/>
                <a:cs typeface="Source Sans Pro Regular"/>
                <a:sym typeface="Source Sans Pro Regular"/>
              </a:rPr>
              <a:t>Time of year and duration of project;</a:t>
            </a:r>
          </a:p>
          <a:p>
            <a:pPr marL="609630" lvl="1" indent="-304815" defTabSz="2575079">
              <a:spcBef>
                <a:spcPts val="800"/>
              </a:spcBef>
              <a:buFont typeface="Wingdings" panose="05000000000000000000" pitchFamily="2" charset="2"/>
              <a:buChar char="Ø"/>
              <a:defRPr sz="2904">
                <a:solidFill>
                  <a:srgbClr val="1D5962"/>
                </a:solidFill>
                <a:latin typeface="Source Sans Pro Bold"/>
                <a:ea typeface="Source Sans Pro Bold"/>
                <a:cs typeface="Source Sans Pro Bold"/>
                <a:sym typeface="Source Sans Pro Bold"/>
              </a:defRPr>
            </a:pPr>
            <a:r>
              <a:rPr lang="en-US" sz="3000" dirty="0">
                <a:solidFill>
                  <a:schemeClr val="bg1"/>
                </a:solidFill>
                <a:latin typeface="Century Gothic" panose="020B0502020202020204" pitchFamily="34" charset="0"/>
                <a:ea typeface="Source Sans Pro Regular"/>
                <a:cs typeface="Source Sans Pro Regular"/>
                <a:sym typeface="Source Sans Pro Regular"/>
              </a:rPr>
              <a:t>Description of environment at sites or study organisms;</a:t>
            </a:r>
          </a:p>
          <a:p>
            <a:pPr marL="609630" lvl="1" indent="-304815" defTabSz="2575079">
              <a:spcBef>
                <a:spcPts val="800"/>
              </a:spcBef>
              <a:buFont typeface="Wingdings" panose="05000000000000000000" pitchFamily="2" charset="2"/>
              <a:buChar char="Ø"/>
              <a:defRPr sz="2904">
                <a:solidFill>
                  <a:srgbClr val="1D5962"/>
                </a:solidFill>
                <a:latin typeface="Source Sans Pro Bold"/>
                <a:ea typeface="Source Sans Pro Bold"/>
                <a:cs typeface="Source Sans Pro Bold"/>
                <a:sym typeface="Source Sans Pro Bold"/>
              </a:defRPr>
            </a:pPr>
            <a:r>
              <a:rPr lang="en-US" sz="3000" dirty="0">
                <a:solidFill>
                  <a:schemeClr val="bg1"/>
                </a:solidFill>
                <a:latin typeface="Century Gothic" panose="020B0502020202020204" pitchFamily="34" charset="0"/>
                <a:ea typeface="Source Sans Pro Regular"/>
                <a:cs typeface="Source Sans Pro Regular"/>
                <a:sym typeface="Source Sans Pro Regular"/>
              </a:rPr>
              <a:t>Techniques, procedures or tools used to carry out work</a:t>
            </a:r>
            <a:r>
              <a:rPr lang="en-US" sz="3000" dirty="0">
                <a:solidFill>
                  <a:schemeClr val="bg1"/>
                </a:solidFill>
                <a:latin typeface="Century Gothic" panose="020B0502020202020204" pitchFamily="34" charset="0"/>
                <a:ea typeface="Source Sans Pro Regular"/>
                <a:cs typeface="Source Sans Pro Regular"/>
                <a:sym typeface="Source Sans Pro Regular"/>
              </a:rPr>
              <a:t>.</a:t>
            </a:r>
            <a:endParaRPr lang="en-US" sz="3000" dirty="0">
              <a:solidFill>
                <a:schemeClr val="bg1"/>
              </a:solidFill>
              <a:latin typeface="Century Gothic" panose="020B0502020202020204" pitchFamily="34" charset="0"/>
              <a:ea typeface="Source Sans Pro Regular"/>
              <a:cs typeface="Source Sans Pro Regular"/>
              <a:sym typeface="Source Sans Pro Regular"/>
            </a:endParaRPr>
          </a:p>
        </p:txBody>
      </p:sp>
      <p:sp>
        <p:nvSpPr>
          <p:cNvPr id="495" name="Title 4"/>
          <p:cNvSpPr txBox="1"/>
          <p:nvPr/>
        </p:nvSpPr>
        <p:spPr>
          <a:xfrm>
            <a:off x="729477" y="2835060"/>
            <a:ext cx="14055695" cy="70976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479" rIns="30479">
            <a:normAutofit/>
          </a:bodyPr>
          <a:lstStyle/>
          <a:p>
            <a:pPr defTabSz="2926226">
              <a:defRPr sz="4500">
                <a:solidFill>
                  <a:srgbClr val="1D5962"/>
                </a:solidFill>
                <a:latin typeface="Source Sans Pro Regular"/>
                <a:ea typeface="Source Sans Pro Regular"/>
                <a:cs typeface="Source Sans Pro Regular"/>
                <a:sym typeface="Source Sans Pro Regular"/>
              </a:defRPr>
            </a:pPr>
            <a:r>
              <a:rPr lang="en-US" sz="4000" dirty="0">
                <a:solidFill>
                  <a:schemeClr val="bg1"/>
                </a:solidFill>
                <a:latin typeface="Century Gothic" panose="020B0502020202020204" pitchFamily="34" charset="0"/>
                <a:ea typeface="Source Sans Pro Bold"/>
                <a:cs typeface="Source Sans Pro Bold"/>
                <a:sym typeface="Source Sans Pro Bold"/>
              </a:rPr>
              <a:t>Teammate Name</a:t>
            </a:r>
            <a:r>
              <a:rPr sz="4000" baseline="31999" dirty="0">
                <a:solidFill>
                  <a:schemeClr val="bg1"/>
                </a:solidFill>
                <a:latin typeface="Century Gothic" panose="020B0502020202020204" pitchFamily="34" charset="0"/>
              </a:rPr>
              <a:t>1</a:t>
            </a:r>
            <a:r>
              <a:rPr lang="en-US" sz="4000" dirty="0">
                <a:solidFill>
                  <a:schemeClr val="bg1"/>
                </a:solidFill>
                <a:latin typeface="Century Gothic" panose="020B0502020202020204" pitchFamily="34" charset="0"/>
              </a:rPr>
              <a:t> </a:t>
            </a:r>
            <a:r>
              <a:rPr lang="en-US" sz="4000" dirty="0">
                <a:solidFill>
                  <a:schemeClr val="bg1"/>
                </a:solidFill>
                <a:latin typeface="Century Gothic" panose="020B0502020202020204" pitchFamily="34" charset="0"/>
              </a:rPr>
              <a:t>&amp; </a:t>
            </a:r>
            <a:r>
              <a:rPr lang="en-US" sz="4000" dirty="0">
                <a:solidFill>
                  <a:schemeClr val="bg1"/>
                </a:solidFill>
                <a:latin typeface="Century Gothic" panose="020B0502020202020204" pitchFamily="34" charset="0"/>
              </a:rPr>
              <a:t>Teammate Name</a:t>
            </a:r>
            <a:r>
              <a:rPr lang="en-US" sz="4000" baseline="31999" dirty="0">
                <a:solidFill>
                  <a:schemeClr val="bg1"/>
                </a:solidFill>
                <a:latin typeface="Century Gothic" panose="020B0502020202020204" pitchFamily="34" charset="0"/>
              </a:rPr>
              <a:t>2</a:t>
            </a:r>
            <a:endParaRPr sz="4000" baseline="31999" dirty="0">
              <a:solidFill>
                <a:schemeClr val="bg1"/>
              </a:solidFill>
              <a:latin typeface="Century Gothic" panose="020B0502020202020204" pitchFamily="34" charset="0"/>
            </a:endParaRPr>
          </a:p>
        </p:txBody>
      </p:sp>
      <p:sp>
        <p:nvSpPr>
          <p:cNvPr id="496" name="Title 4"/>
          <p:cNvSpPr txBox="1"/>
          <p:nvPr/>
        </p:nvSpPr>
        <p:spPr>
          <a:xfrm>
            <a:off x="17624869" y="9524881"/>
            <a:ext cx="10811180" cy="168830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479" rIns="30479"/>
          <a:lstStyle>
            <a:lvl1pPr defTabSz="4389120">
              <a:defRPr sz="2000">
                <a:solidFill>
                  <a:srgbClr val="1D5962"/>
                </a:solidFill>
                <a:latin typeface="Source Sans Pro Light"/>
                <a:ea typeface="Source Sans Pro Light"/>
                <a:cs typeface="Source Sans Pro Light"/>
                <a:sym typeface="Source Sans Pro Light"/>
              </a:defRPr>
            </a:lvl1pPr>
          </a:lstStyle>
          <a:p>
            <a:pPr marL="381019" indent="-381019">
              <a:buFont typeface="Wingdings" panose="05000000000000000000" pitchFamily="2" charset="2"/>
              <a:buChar char="Ø"/>
            </a:pPr>
            <a:r>
              <a:rPr lang="en-US" sz="3000" dirty="0">
                <a:solidFill>
                  <a:schemeClr val="bg1"/>
                </a:solidFill>
                <a:latin typeface="Century Gothic" panose="020B0502020202020204" pitchFamily="34" charset="0"/>
              </a:rPr>
              <a:t>Keep this section limited to the main one or two most important outcomes from your project</a:t>
            </a:r>
          </a:p>
          <a:p>
            <a:pPr marL="381019" indent="-381019">
              <a:buFont typeface="Wingdings" panose="05000000000000000000" pitchFamily="2" charset="2"/>
              <a:buChar char="Ø"/>
            </a:pPr>
            <a:r>
              <a:rPr lang="en-US" sz="3000" dirty="0">
                <a:solidFill>
                  <a:schemeClr val="bg1"/>
                </a:solidFill>
                <a:latin typeface="Century Gothic" panose="020B0502020202020204" pitchFamily="34" charset="0"/>
              </a:rPr>
              <a:t>Less is more</a:t>
            </a:r>
            <a:endParaRPr sz="3000" dirty="0">
              <a:solidFill>
                <a:schemeClr val="bg1"/>
              </a:solidFill>
              <a:latin typeface="Century Gothic" panose="020B0502020202020204" pitchFamily="34" charset="0"/>
            </a:endParaRPr>
          </a:p>
        </p:txBody>
      </p:sp>
      <p:sp>
        <p:nvSpPr>
          <p:cNvPr id="502" name="Title 4"/>
          <p:cNvSpPr txBox="1"/>
          <p:nvPr/>
        </p:nvSpPr>
        <p:spPr>
          <a:xfrm>
            <a:off x="28048806" y="10613731"/>
            <a:ext cx="4210564" cy="12966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479" rIns="30479"/>
          <a:lstStyle>
            <a:lvl1pPr defTabSz="4389120">
              <a:defRPr sz="2000">
                <a:solidFill>
                  <a:srgbClr val="1D5962"/>
                </a:solidFill>
                <a:latin typeface="Source Sans Pro Light"/>
                <a:ea typeface="Source Sans Pro Light"/>
                <a:cs typeface="Source Sans Pro Light"/>
                <a:sym typeface="Source Sans Pro Light"/>
              </a:defRPr>
            </a:lvl1pPr>
          </a:lstStyle>
          <a:p>
            <a:pPr algn="r"/>
            <a:r>
              <a:rPr lang="en-US" sz="3000" dirty="0">
                <a:solidFill>
                  <a:schemeClr val="bg1"/>
                </a:solidFill>
                <a:latin typeface="Century Gothic" panose="020B0502020202020204" pitchFamily="34" charset="0"/>
              </a:rPr>
              <a:t>Scan the QR Code to access our </a:t>
            </a:r>
            <a:r>
              <a:rPr lang="en-US" sz="3000" dirty="0" err="1">
                <a:solidFill>
                  <a:schemeClr val="bg1"/>
                </a:solidFill>
                <a:latin typeface="Century Gothic" panose="020B0502020202020204" pitchFamily="34" charset="0"/>
              </a:rPr>
              <a:t>StoryMap</a:t>
            </a:r>
            <a:endParaRPr sz="3000" dirty="0">
              <a:solidFill>
                <a:schemeClr val="bg1"/>
              </a:solidFill>
              <a:latin typeface="Century Gothic" panose="020B0502020202020204" pitchFamily="34" charset="0"/>
            </a:endParaRPr>
          </a:p>
        </p:txBody>
      </p:sp>
      <p:sp>
        <p:nvSpPr>
          <p:cNvPr id="506" name="Title 4"/>
          <p:cNvSpPr txBox="1"/>
          <p:nvPr/>
        </p:nvSpPr>
        <p:spPr>
          <a:xfrm>
            <a:off x="17561239" y="8468015"/>
            <a:ext cx="10487566" cy="1161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479" rIns="30479">
            <a:normAutofit/>
          </a:bodyPr>
          <a:lstStyle>
            <a:lvl1pPr defTabSz="2984601">
              <a:spcBef>
                <a:spcPts val="1300"/>
              </a:spcBef>
              <a:defRPr sz="5100">
                <a:solidFill>
                  <a:srgbClr val="1D5962"/>
                </a:solidFill>
                <a:latin typeface="Source Sans Pro Bold"/>
                <a:ea typeface="Source Sans Pro Bold"/>
                <a:cs typeface="Source Sans Pro Bold"/>
                <a:sym typeface="Source Sans Pro Bold"/>
              </a:defRPr>
            </a:lvl1pPr>
          </a:lstStyle>
          <a:p>
            <a:r>
              <a:rPr lang="en-US" sz="5000" b="1" dirty="0">
                <a:solidFill>
                  <a:schemeClr val="bg1"/>
                </a:solidFill>
                <a:latin typeface="Century Gothic" panose="020B0502020202020204" pitchFamily="34" charset="0"/>
              </a:rPr>
              <a:t>The Take-Away</a:t>
            </a:r>
            <a:endParaRPr sz="5000" b="1" dirty="0">
              <a:solidFill>
                <a:schemeClr val="bg1"/>
              </a:solidFill>
              <a:latin typeface="Century Gothic" panose="020B0502020202020204" pitchFamily="34" charset="0"/>
            </a:endParaRPr>
          </a:p>
        </p:txBody>
      </p:sp>
      <p:pic>
        <p:nvPicPr>
          <p:cNvPr id="46" name="Picture 4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992311" y="20352593"/>
            <a:ext cx="3225340" cy="1097280"/>
          </a:xfrm>
          <a:prstGeom prst="rect">
            <a:avLst/>
          </a:prstGeom>
          <a:solidFill>
            <a:srgbClr val="000E2F"/>
          </a:solidFill>
        </p:spPr>
      </p:pic>
      <p:pic>
        <p:nvPicPr>
          <p:cNvPr id="47" name="Picture 4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902579" y="20175180"/>
            <a:ext cx="4401312" cy="1295056"/>
          </a:xfrm>
          <a:prstGeom prst="rect">
            <a:avLst/>
          </a:prstGeom>
          <a:solidFill>
            <a:srgbClr val="000E2F"/>
          </a:solidFill>
        </p:spPr>
      </p:pic>
      <p:pic>
        <p:nvPicPr>
          <p:cNvPr id="48" name="Picture 4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7689557" y="20393094"/>
            <a:ext cx="2579342" cy="1097280"/>
          </a:xfrm>
          <a:prstGeom prst="rect">
            <a:avLst/>
          </a:prstGeom>
          <a:solidFill>
            <a:srgbClr val="000E2F"/>
          </a:solidFill>
        </p:spPr>
      </p:pic>
      <p:pic>
        <p:nvPicPr>
          <p:cNvPr id="51" name="Picture 5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4401800" y="1651537"/>
            <a:ext cx="2280498" cy="2280498"/>
          </a:xfrm>
          <a:prstGeom prst="rect">
            <a:avLst/>
          </a:prstGeom>
        </p:spPr>
      </p:pic>
      <p:pic>
        <p:nvPicPr>
          <p:cNvPr id="2" name="Picture 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0312651" y="8634395"/>
            <a:ext cx="1905000" cy="1905000"/>
          </a:xfrm>
          <a:prstGeom prst="rect">
            <a:avLst/>
          </a:prstGeom>
        </p:spPr>
      </p:pic>
      <p:sp>
        <p:nvSpPr>
          <p:cNvPr id="44" name="Title 4"/>
          <p:cNvSpPr txBox="1"/>
          <p:nvPr/>
        </p:nvSpPr>
        <p:spPr>
          <a:xfrm>
            <a:off x="22559997" y="13790961"/>
            <a:ext cx="7643707" cy="39647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479" rIns="30479"/>
          <a:lstStyle>
            <a:lvl1pPr defTabSz="4389120">
              <a:defRPr sz="2000">
                <a:solidFill>
                  <a:srgbClr val="1D5962"/>
                </a:solidFill>
                <a:latin typeface="Source Sans Pro Light"/>
                <a:ea typeface="Source Sans Pro Light"/>
                <a:cs typeface="Source Sans Pro Light"/>
                <a:sym typeface="Source Sans Pro Light"/>
              </a:defRPr>
            </a:lvl1pPr>
          </a:lstStyle>
          <a:p>
            <a:pPr algn="ctr"/>
            <a:r>
              <a:rPr lang="en-US" sz="5334" dirty="0">
                <a:solidFill>
                  <a:schemeClr val="bg1"/>
                </a:solidFill>
                <a:latin typeface="Century Gothic" panose="020B0502020202020204" pitchFamily="34" charset="0"/>
              </a:rPr>
              <a:t>Insert an image or two into this one – maybe you and your teammate working on the project</a:t>
            </a:r>
            <a:endParaRPr sz="5334" dirty="0">
              <a:solidFill>
                <a:schemeClr val="bg1"/>
              </a:solidFill>
              <a:latin typeface="Century Gothic" panose="020B0502020202020204" pitchFamily="34" charset="0"/>
            </a:endParaRPr>
          </a:p>
        </p:txBody>
      </p:sp>
      <p:sp>
        <p:nvSpPr>
          <p:cNvPr id="6" name="Bent Arrow 5"/>
          <p:cNvSpPr/>
          <p:nvPr/>
        </p:nvSpPr>
        <p:spPr>
          <a:xfrm>
            <a:off x="28992312" y="9274999"/>
            <a:ext cx="1211393" cy="1273328"/>
          </a:xfrm>
          <a:prstGeom prst="ben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endParaRPr>
          </a:p>
        </p:txBody>
      </p:sp>
    </p:spTree>
    <p:extLst>
      <p:ext uri="{BB962C8B-B14F-4D97-AF65-F5344CB8AC3E}">
        <p14:creationId xmlns:p14="http://schemas.microsoft.com/office/powerpoint/2010/main" val="16383038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lumMod val="65000"/>
            <a:lumOff val="35000"/>
          </a:schemeClr>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clrChange>
              <a:clrFrom>
                <a:srgbClr val="E9F5F8"/>
              </a:clrFrom>
              <a:clrTo>
                <a:srgbClr val="E9F5F8">
                  <a:alpha val="0"/>
                </a:srgbClr>
              </a:clrTo>
            </a:clrChange>
          </a:blip>
          <a:stretch>
            <a:fillRect/>
          </a:stretch>
        </p:blipFill>
        <p:spPr>
          <a:xfrm>
            <a:off x="17479989" y="11703838"/>
            <a:ext cx="14897895" cy="8618313"/>
          </a:xfrm>
          <a:prstGeom prst="rect">
            <a:avLst/>
          </a:prstGeom>
        </p:spPr>
      </p:pic>
      <p:sp>
        <p:nvSpPr>
          <p:cNvPr id="3" name="Rectangle 2"/>
          <p:cNvSpPr/>
          <p:nvPr/>
        </p:nvSpPr>
        <p:spPr>
          <a:xfrm>
            <a:off x="17361792" y="20036056"/>
            <a:ext cx="15169555" cy="1565933"/>
          </a:xfrm>
          <a:prstGeom prst="rect">
            <a:avLst/>
          </a:prstGeom>
          <a:solidFill>
            <a:srgbClr val="000E2F"/>
          </a:solidFill>
          <a:ln>
            <a:solidFill>
              <a:srgbClr val="000E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latin typeface="Century Gothic" panose="020B0502020202020204" pitchFamily="34" charset="0"/>
            </a:endParaRPr>
          </a:p>
        </p:txBody>
      </p:sp>
      <p:sp>
        <p:nvSpPr>
          <p:cNvPr id="474" name="Title 4"/>
          <p:cNvSpPr txBox="1">
            <a:spLocks noGrp="1"/>
          </p:cNvSpPr>
          <p:nvPr>
            <p:ph type="ctrTitle"/>
          </p:nvPr>
        </p:nvSpPr>
        <p:spPr>
          <a:xfrm>
            <a:off x="617400" y="751289"/>
            <a:ext cx="15969374" cy="1385160"/>
          </a:xfrm>
          <a:prstGeom prst="rect">
            <a:avLst/>
          </a:prstGeom>
        </p:spPr>
        <p:txBody>
          <a:bodyPr anchor="t">
            <a:noAutofit/>
          </a:bodyPr>
          <a:lstStyle>
            <a:lvl1pPr defTabSz="3774643">
              <a:defRPr sz="12040">
                <a:solidFill>
                  <a:srgbClr val="1D5962"/>
                </a:solidFill>
              </a:defRPr>
            </a:lvl1pPr>
          </a:lstStyle>
          <a:p>
            <a:pPr algn="l"/>
            <a:r>
              <a:rPr lang="en-US" sz="8000" b="1" dirty="0">
                <a:solidFill>
                  <a:schemeClr val="bg1"/>
                </a:solidFill>
                <a:latin typeface="Century Gothic" panose="020B0502020202020204" pitchFamily="34" charset="0"/>
              </a:rPr>
              <a:t>Short Title</a:t>
            </a:r>
            <a:endParaRPr sz="8000" b="1" dirty="0">
              <a:solidFill>
                <a:schemeClr val="bg1"/>
              </a:solidFill>
              <a:latin typeface="Century Gothic" panose="020B0502020202020204" pitchFamily="34" charset="0"/>
            </a:endParaRPr>
          </a:p>
        </p:txBody>
      </p:sp>
      <p:sp>
        <p:nvSpPr>
          <p:cNvPr id="475" name="Line"/>
          <p:cNvSpPr/>
          <p:nvPr/>
        </p:nvSpPr>
        <p:spPr>
          <a:xfrm>
            <a:off x="676809" y="2736958"/>
            <a:ext cx="14749805" cy="1"/>
          </a:xfrm>
          <a:prstGeom prst="line">
            <a:avLst/>
          </a:prstGeom>
          <a:ln w="25400">
            <a:solidFill>
              <a:schemeClr val="bg1"/>
            </a:solidFill>
            <a:miter lim="400000"/>
          </a:ln>
        </p:spPr>
        <p:txBody>
          <a:bodyPr lIns="30479" rIns="30479"/>
          <a:lstStyle/>
          <a:p>
            <a:endParaRPr sz="800">
              <a:solidFill>
                <a:schemeClr val="bg1"/>
              </a:solidFill>
              <a:latin typeface="Century Gothic" panose="020B0502020202020204" pitchFamily="34" charset="0"/>
            </a:endParaRPr>
          </a:p>
        </p:txBody>
      </p:sp>
      <p:sp>
        <p:nvSpPr>
          <p:cNvPr id="476" name="Rectangle"/>
          <p:cNvSpPr/>
          <p:nvPr/>
        </p:nvSpPr>
        <p:spPr>
          <a:xfrm>
            <a:off x="-109048" y="-39464"/>
            <a:ext cx="33136496" cy="420355"/>
          </a:xfrm>
          <a:prstGeom prst="rect">
            <a:avLst/>
          </a:prstGeom>
          <a:solidFill>
            <a:srgbClr val="F7F7F8"/>
          </a:solidFill>
          <a:ln w="12700">
            <a:miter lim="400000"/>
          </a:ln>
        </p:spPr>
        <p:txBody>
          <a:bodyPr lIns="30479" rIns="30479" anchor="ctr"/>
          <a:lstStyle/>
          <a:p>
            <a:endParaRPr sz="800">
              <a:solidFill>
                <a:schemeClr val="bg1"/>
              </a:solidFill>
              <a:latin typeface="Century Gothic" panose="020B0502020202020204" pitchFamily="34" charset="0"/>
            </a:endParaRPr>
          </a:p>
        </p:txBody>
      </p:sp>
      <p:sp>
        <p:nvSpPr>
          <p:cNvPr id="477" name="Rectangle"/>
          <p:cNvSpPr/>
          <p:nvPr/>
        </p:nvSpPr>
        <p:spPr>
          <a:xfrm>
            <a:off x="-109048" y="21564710"/>
            <a:ext cx="33136496" cy="420355"/>
          </a:xfrm>
          <a:prstGeom prst="rect">
            <a:avLst/>
          </a:prstGeom>
          <a:solidFill>
            <a:srgbClr val="F7F7F8"/>
          </a:solidFill>
          <a:ln w="12700">
            <a:miter lim="400000"/>
          </a:ln>
        </p:spPr>
        <p:txBody>
          <a:bodyPr lIns="30479" rIns="30479" anchor="ctr"/>
          <a:lstStyle/>
          <a:p>
            <a:endParaRPr sz="800">
              <a:solidFill>
                <a:schemeClr val="bg1"/>
              </a:solidFill>
              <a:latin typeface="Century Gothic" panose="020B0502020202020204" pitchFamily="34" charset="0"/>
            </a:endParaRPr>
          </a:p>
        </p:txBody>
      </p:sp>
      <p:sp>
        <p:nvSpPr>
          <p:cNvPr id="478" name="Rectangle"/>
          <p:cNvSpPr/>
          <p:nvPr/>
        </p:nvSpPr>
        <p:spPr>
          <a:xfrm>
            <a:off x="17198275" y="7897502"/>
            <a:ext cx="15529665" cy="420355"/>
          </a:xfrm>
          <a:prstGeom prst="rect">
            <a:avLst/>
          </a:prstGeom>
          <a:solidFill>
            <a:srgbClr val="F7F7F8"/>
          </a:solidFill>
          <a:ln w="12700">
            <a:miter lim="400000"/>
          </a:ln>
        </p:spPr>
        <p:txBody>
          <a:bodyPr lIns="30479" rIns="30479" anchor="ctr"/>
          <a:lstStyle/>
          <a:p>
            <a:endParaRPr sz="800">
              <a:solidFill>
                <a:schemeClr val="bg1"/>
              </a:solidFill>
              <a:latin typeface="Century Gothic" panose="020B0502020202020204" pitchFamily="34" charset="0"/>
            </a:endParaRPr>
          </a:p>
        </p:txBody>
      </p:sp>
      <p:sp>
        <p:nvSpPr>
          <p:cNvPr id="479" name="Rectangle"/>
          <p:cNvSpPr/>
          <p:nvPr/>
        </p:nvSpPr>
        <p:spPr>
          <a:xfrm rot="16200000">
            <a:off x="-10874937" y="10732732"/>
            <a:ext cx="22170296" cy="421414"/>
          </a:xfrm>
          <a:prstGeom prst="rect">
            <a:avLst/>
          </a:prstGeom>
          <a:solidFill>
            <a:srgbClr val="F7F7F8"/>
          </a:solidFill>
          <a:ln w="12700">
            <a:miter lim="400000"/>
          </a:ln>
        </p:spPr>
        <p:txBody>
          <a:bodyPr lIns="30479" rIns="30479" anchor="ctr"/>
          <a:lstStyle/>
          <a:p>
            <a:endParaRPr sz="800">
              <a:solidFill>
                <a:schemeClr val="bg1"/>
              </a:solidFill>
              <a:latin typeface="Century Gothic" panose="020B0502020202020204" pitchFamily="34" charset="0"/>
            </a:endParaRPr>
          </a:p>
        </p:txBody>
      </p:sp>
      <p:sp>
        <p:nvSpPr>
          <p:cNvPr id="480" name="Rectangle"/>
          <p:cNvSpPr/>
          <p:nvPr/>
        </p:nvSpPr>
        <p:spPr>
          <a:xfrm rot="16200000">
            <a:off x="21656906" y="10732732"/>
            <a:ext cx="22170296" cy="421414"/>
          </a:xfrm>
          <a:prstGeom prst="rect">
            <a:avLst/>
          </a:prstGeom>
          <a:solidFill>
            <a:srgbClr val="F7F7F8"/>
          </a:solidFill>
          <a:ln w="12700">
            <a:miter lim="400000"/>
          </a:ln>
        </p:spPr>
        <p:txBody>
          <a:bodyPr lIns="30479" rIns="30479" anchor="ctr"/>
          <a:lstStyle/>
          <a:p>
            <a:endParaRPr sz="800">
              <a:solidFill>
                <a:schemeClr val="bg1"/>
              </a:solidFill>
              <a:latin typeface="Century Gothic" panose="020B0502020202020204" pitchFamily="34" charset="0"/>
            </a:endParaRPr>
          </a:p>
        </p:txBody>
      </p:sp>
      <p:sp>
        <p:nvSpPr>
          <p:cNvPr id="481" name="Rectangle"/>
          <p:cNvSpPr/>
          <p:nvPr/>
        </p:nvSpPr>
        <p:spPr>
          <a:xfrm rot="16200000">
            <a:off x="21003200" y="4060554"/>
            <a:ext cx="7874965" cy="424745"/>
          </a:xfrm>
          <a:prstGeom prst="rect">
            <a:avLst/>
          </a:prstGeom>
          <a:solidFill>
            <a:srgbClr val="F7F7F8"/>
          </a:solidFill>
          <a:ln w="12700">
            <a:miter lim="400000"/>
          </a:ln>
        </p:spPr>
        <p:txBody>
          <a:bodyPr lIns="30479" rIns="30479" anchor="ctr"/>
          <a:lstStyle/>
          <a:p>
            <a:endParaRPr sz="800">
              <a:solidFill>
                <a:schemeClr val="bg1"/>
              </a:solidFill>
              <a:latin typeface="Century Gothic" panose="020B0502020202020204" pitchFamily="34" charset="0"/>
            </a:endParaRPr>
          </a:p>
        </p:txBody>
      </p:sp>
      <p:sp>
        <p:nvSpPr>
          <p:cNvPr id="482" name="Rectangle"/>
          <p:cNvSpPr/>
          <p:nvPr/>
        </p:nvSpPr>
        <p:spPr>
          <a:xfrm rot="16200000">
            <a:off x="6054163" y="10732732"/>
            <a:ext cx="22170296" cy="421414"/>
          </a:xfrm>
          <a:prstGeom prst="rect">
            <a:avLst/>
          </a:prstGeom>
          <a:solidFill>
            <a:srgbClr val="F7F7F8"/>
          </a:solidFill>
          <a:ln w="12700">
            <a:miter lim="400000"/>
          </a:ln>
        </p:spPr>
        <p:txBody>
          <a:bodyPr lIns="30479" rIns="30479" anchor="ctr"/>
          <a:lstStyle/>
          <a:p>
            <a:endParaRPr sz="800">
              <a:solidFill>
                <a:schemeClr val="bg1"/>
              </a:solidFill>
              <a:latin typeface="Century Gothic" panose="020B0502020202020204" pitchFamily="34" charset="0"/>
            </a:endParaRPr>
          </a:p>
        </p:txBody>
      </p:sp>
      <p:sp>
        <p:nvSpPr>
          <p:cNvPr id="483" name="Rectangle"/>
          <p:cNvSpPr/>
          <p:nvPr/>
        </p:nvSpPr>
        <p:spPr>
          <a:xfrm flipV="1">
            <a:off x="205655" y="4206431"/>
            <a:ext cx="16869515" cy="466261"/>
          </a:xfrm>
          <a:prstGeom prst="rect">
            <a:avLst/>
          </a:prstGeom>
          <a:solidFill>
            <a:srgbClr val="F7F7F8"/>
          </a:solidFill>
          <a:ln w="12700">
            <a:miter lim="400000"/>
          </a:ln>
        </p:spPr>
        <p:txBody>
          <a:bodyPr lIns="30479" rIns="30479" anchor="ctr"/>
          <a:lstStyle/>
          <a:p>
            <a:endParaRPr sz="800">
              <a:solidFill>
                <a:schemeClr val="bg1"/>
              </a:solidFill>
              <a:latin typeface="Century Gothic" panose="020B0502020202020204" pitchFamily="34" charset="0"/>
            </a:endParaRPr>
          </a:p>
        </p:txBody>
      </p:sp>
      <p:sp>
        <p:nvSpPr>
          <p:cNvPr id="487" name="1 University of Rochester, Rochester, NY…"/>
          <p:cNvSpPr txBox="1"/>
          <p:nvPr/>
        </p:nvSpPr>
        <p:spPr>
          <a:xfrm>
            <a:off x="725213" y="3463926"/>
            <a:ext cx="9425775" cy="5585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0479" rIns="30479">
            <a:spAutoFit/>
          </a:bodyPr>
          <a:lstStyle/>
          <a:p>
            <a:pPr defTabSz="2926226">
              <a:lnSpc>
                <a:spcPct val="110000"/>
              </a:lnSpc>
              <a:defRPr sz="3000">
                <a:solidFill>
                  <a:srgbClr val="1D5962"/>
                </a:solidFill>
                <a:latin typeface="Source Sans Pro Regular"/>
                <a:ea typeface="Source Sans Pro Regular"/>
                <a:cs typeface="Source Sans Pro Regular"/>
                <a:sym typeface="Source Sans Pro Regular"/>
              </a:defRPr>
            </a:pPr>
            <a:r>
              <a:rPr sz="2000" baseline="31999" dirty="0">
                <a:solidFill>
                  <a:schemeClr val="bg1"/>
                </a:solidFill>
                <a:latin typeface="Century Gothic" panose="020B0502020202020204" pitchFamily="34" charset="0"/>
                <a:ea typeface="Source Sans Pro SemiBold"/>
                <a:cs typeface="Source Sans Pro SemiBold"/>
                <a:sym typeface="Source Sans Pro SemiBold"/>
              </a:rPr>
              <a:t>1</a:t>
            </a:r>
            <a:r>
              <a:rPr sz="2000" dirty="0">
                <a:solidFill>
                  <a:schemeClr val="bg1"/>
                </a:solidFill>
                <a:latin typeface="Century Gothic" panose="020B0502020202020204" pitchFamily="34" charset="0"/>
              </a:rPr>
              <a:t> </a:t>
            </a:r>
            <a:r>
              <a:rPr lang="en-US" sz="3000" dirty="0">
                <a:solidFill>
                  <a:schemeClr val="bg1"/>
                </a:solidFill>
                <a:latin typeface="Century Gothic" panose="020B0502020202020204" pitchFamily="34" charset="0"/>
              </a:rPr>
              <a:t>Teammate </a:t>
            </a:r>
            <a:r>
              <a:rPr lang="en-US" sz="3000" dirty="0" smtClean="0">
                <a:solidFill>
                  <a:schemeClr val="bg1"/>
                </a:solidFill>
                <a:latin typeface="Century Gothic" panose="020B0502020202020204" pitchFamily="34" charset="0"/>
              </a:rPr>
              <a:t>Affiliation </a:t>
            </a:r>
            <a:r>
              <a:rPr sz="3000" baseline="31999" dirty="0" smtClean="0">
                <a:solidFill>
                  <a:schemeClr val="bg1"/>
                </a:solidFill>
                <a:latin typeface="Century Gothic" panose="020B0502020202020204" pitchFamily="34" charset="0"/>
                <a:ea typeface="Source Sans Pro SemiBold"/>
                <a:cs typeface="Source Sans Pro SemiBold"/>
                <a:sym typeface="Source Sans Pro SemiBold"/>
              </a:rPr>
              <a:t>2</a:t>
            </a:r>
            <a:r>
              <a:rPr sz="3000" dirty="0" smtClean="0">
                <a:solidFill>
                  <a:schemeClr val="bg1"/>
                </a:solidFill>
                <a:latin typeface="Century Gothic" panose="020B0502020202020204" pitchFamily="34" charset="0"/>
                <a:ea typeface="Source Sans Pro SemiBold"/>
                <a:cs typeface="Source Sans Pro SemiBold"/>
                <a:sym typeface="Source Sans Pro SemiBold"/>
              </a:rPr>
              <a:t> </a:t>
            </a:r>
            <a:r>
              <a:rPr lang="en-US" sz="3000" dirty="0">
                <a:solidFill>
                  <a:schemeClr val="bg1"/>
                </a:solidFill>
                <a:latin typeface="Century Gothic" panose="020B0502020202020204" pitchFamily="34" charset="0"/>
                <a:ea typeface="Source Sans Pro SemiBold"/>
                <a:cs typeface="Source Sans Pro SemiBold"/>
                <a:sym typeface="Source Sans Pro SemiBold"/>
              </a:rPr>
              <a:t>Teammate Affiliation</a:t>
            </a:r>
            <a:endParaRPr sz="3000" dirty="0">
              <a:solidFill>
                <a:schemeClr val="bg1"/>
              </a:solidFill>
              <a:latin typeface="Century Gothic" panose="020B0502020202020204" pitchFamily="34" charset="0"/>
            </a:endParaRPr>
          </a:p>
        </p:txBody>
      </p:sp>
      <p:sp>
        <p:nvSpPr>
          <p:cNvPr id="489" name="(A) Plan, cut, edit, and distill your message. Write a brief, descriptive title. Use a layout that takes advantage of the whole poster. Prepare two versions of your poster intro: a short one and a long one. (B) When another human seems like they might be interested in your work, ask to be sure. Then ask if they want the short intro or the long intro. Don’t be afraid to ask questions to learn about your audience first. Use their background to change your talks up on the fly; they’re not elevator pitches.  (C) Oblige them. Use the graphical abstract for the short version and get into your data figures for the long version. (D) Listen to their verbal and non-verbal responses as you continue the conversation."/>
          <p:cNvSpPr txBox="1"/>
          <p:nvPr/>
        </p:nvSpPr>
        <p:spPr>
          <a:xfrm>
            <a:off x="1363233" y="7018484"/>
            <a:ext cx="13933993" cy="93707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0479" rIns="30479">
            <a:spAutoFit/>
          </a:bodyPr>
          <a:lstStyle/>
          <a:p>
            <a:pPr algn="ctr" defTabSz="2926226">
              <a:lnSpc>
                <a:spcPct val="110000"/>
              </a:lnSpc>
              <a:defRPr sz="2500">
                <a:solidFill>
                  <a:srgbClr val="1D5962"/>
                </a:solidFill>
                <a:latin typeface="Source Sans Pro Regular"/>
                <a:ea typeface="Source Sans Pro Regular"/>
                <a:cs typeface="Source Sans Pro Regular"/>
                <a:sym typeface="Source Sans Pro Regular"/>
              </a:defRPr>
            </a:pPr>
            <a:r>
              <a:rPr lang="en-US" sz="14000" b="1" dirty="0">
                <a:solidFill>
                  <a:schemeClr val="bg1"/>
                </a:solidFill>
                <a:latin typeface="Century Gothic" panose="020B0502020202020204" pitchFamily="34" charset="0"/>
              </a:rPr>
              <a:t>Use this big space for your map, images, graphs, etc.</a:t>
            </a:r>
            <a:endParaRPr sz="14000" b="1" dirty="0">
              <a:solidFill>
                <a:schemeClr val="bg1"/>
              </a:solidFill>
              <a:latin typeface="Century Gothic" panose="020B0502020202020204" pitchFamily="34" charset="0"/>
            </a:endParaRPr>
          </a:p>
        </p:txBody>
      </p:sp>
      <p:sp>
        <p:nvSpPr>
          <p:cNvPr id="490" name="Title 4"/>
          <p:cNvSpPr txBox="1"/>
          <p:nvPr/>
        </p:nvSpPr>
        <p:spPr>
          <a:xfrm>
            <a:off x="17561239" y="574430"/>
            <a:ext cx="7092384" cy="72756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479" rIns="30479">
            <a:normAutofit lnSpcReduction="10000"/>
          </a:bodyPr>
          <a:lstStyle/>
          <a:p>
            <a:pPr defTabSz="2926226">
              <a:spcBef>
                <a:spcPts val="1333"/>
              </a:spcBef>
              <a:defRPr sz="7500">
                <a:solidFill>
                  <a:srgbClr val="1D5962"/>
                </a:solidFill>
                <a:latin typeface="Source Sans Pro Bold"/>
                <a:ea typeface="Source Sans Pro Bold"/>
                <a:cs typeface="Source Sans Pro Bold"/>
                <a:sym typeface="Source Sans Pro Bold"/>
              </a:defRPr>
            </a:pPr>
            <a:r>
              <a:rPr lang="en-US" sz="5000" b="1" dirty="0">
                <a:solidFill>
                  <a:schemeClr val="bg1"/>
                </a:solidFill>
                <a:latin typeface="Century Gothic" panose="020B0502020202020204" pitchFamily="34" charset="0"/>
              </a:rPr>
              <a:t>Introduction</a:t>
            </a:r>
            <a:endParaRPr sz="5000" b="1" dirty="0">
              <a:solidFill>
                <a:schemeClr val="bg1"/>
              </a:solidFill>
              <a:latin typeface="Century Gothic" panose="020B0502020202020204" pitchFamily="34" charset="0"/>
            </a:endParaRPr>
          </a:p>
          <a:p>
            <a:pPr marL="334227" indent="-334227" defTabSz="2926226">
              <a:spcBef>
                <a:spcPts val="800"/>
              </a:spcBef>
              <a:buSzPct val="100000"/>
              <a:buChar char="•"/>
              <a:defRPr sz="3500">
                <a:solidFill>
                  <a:srgbClr val="2C365E"/>
                </a:solidFill>
                <a:latin typeface="Source Sans Pro Bold"/>
                <a:ea typeface="Source Sans Pro Bold"/>
                <a:cs typeface="Source Sans Pro Bold"/>
                <a:sym typeface="Source Sans Pro Bold"/>
              </a:defRPr>
            </a:pPr>
            <a:r>
              <a:rPr lang="en-US" sz="3000" dirty="0">
                <a:solidFill>
                  <a:schemeClr val="bg1"/>
                </a:solidFill>
                <a:latin typeface="Century Gothic" panose="020B0502020202020204" pitchFamily="34" charset="0"/>
                <a:ea typeface="Source Sans Pro Regular"/>
                <a:cs typeface="Source Sans Pro Regular"/>
                <a:sym typeface="Source Sans Pro Regular"/>
              </a:rPr>
              <a:t>Provide </a:t>
            </a:r>
            <a:r>
              <a:rPr lang="en-US" sz="3000" dirty="0">
                <a:solidFill>
                  <a:schemeClr val="bg1"/>
                </a:solidFill>
                <a:latin typeface="Century Gothic" panose="020B0502020202020204" pitchFamily="34" charset="0"/>
                <a:ea typeface="Source Sans Pro Regular"/>
                <a:cs typeface="Source Sans Pro Regular"/>
                <a:sym typeface="Source Sans Pro Regular"/>
              </a:rPr>
              <a:t>essential background information on the issue that your </a:t>
            </a:r>
            <a:r>
              <a:rPr lang="en-US" sz="3000" dirty="0">
                <a:solidFill>
                  <a:schemeClr val="bg1"/>
                </a:solidFill>
                <a:latin typeface="Century Gothic" panose="020B0502020202020204" pitchFamily="34" charset="0"/>
                <a:ea typeface="Source Sans Pro Regular"/>
                <a:cs typeface="Source Sans Pro Regular"/>
                <a:sym typeface="Source Sans Pro Regular"/>
              </a:rPr>
              <a:t>project </a:t>
            </a:r>
            <a:r>
              <a:rPr lang="en-US" sz="3000" dirty="0">
                <a:solidFill>
                  <a:schemeClr val="bg1"/>
                </a:solidFill>
                <a:latin typeface="Century Gothic" panose="020B0502020202020204" pitchFamily="34" charset="0"/>
                <a:ea typeface="Source Sans Pro Regular"/>
                <a:cs typeface="Source Sans Pro Regular"/>
                <a:sym typeface="Source Sans Pro Regular"/>
              </a:rPr>
              <a:t>is addressing.</a:t>
            </a:r>
          </a:p>
          <a:p>
            <a:pPr marL="334227" indent="-334227" defTabSz="2926226">
              <a:spcBef>
                <a:spcPts val="800"/>
              </a:spcBef>
              <a:buSzPct val="100000"/>
              <a:buChar char="•"/>
              <a:defRPr sz="3500">
                <a:solidFill>
                  <a:srgbClr val="2C365E"/>
                </a:solidFill>
                <a:latin typeface="Source Sans Pro Bold"/>
                <a:ea typeface="Source Sans Pro Bold"/>
                <a:cs typeface="Source Sans Pro Bold"/>
                <a:sym typeface="Source Sans Pro Bold"/>
              </a:defRPr>
            </a:pPr>
            <a:r>
              <a:rPr lang="en-US" sz="3000" dirty="0">
                <a:solidFill>
                  <a:schemeClr val="bg1"/>
                </a:solidFill>
                <a:latin typeface="Century Gothic" panose="020B0502020202020204" pitchFamily="34" charset="0"/>
                <a:ea typeface="Source Sans Pro Regular"/>
                <a:cs typeface="Source Sans Pro Regular"/>
                <a:sym typeface="Source Sans Pro Regular"/>
              </a:rPr>
              <a:t>This section is vital for conveying to a layperson the importance of the project.</a:t>
            </a:r>
          </a:p>
          <a:p>
            <a:pPr marL="334227" indent="-334227" defTabSz="2926226">
              <a:spcBef>
                <a:spcPts val="800"/>
              </a:spcBef>
              <a:buSzPct val="100000"/>
              <a:buChar char="•"/>
              <a:defRPr sz="3500">
                <a:solidFill>
                  <a:srgbClr val="2C365E"/>
                </a:solidFill>
                <a:latin typeface="Source Sans Pro Bold"/>
                <a:ea typeface="Source Sans Pro Bold"/>
                <a:cs typeface="Source Sans Pro Bold"/>
                <a:sym typeface="Source Sans Pro Bold"/>
              </a:defRPr>
            </a:pPr>
            <a:r>
              <a:rPr lang="en-US" sz="3000" dirty="0">
                <a:solidFill>
                  <a:schemeClr val="bg1"/>
                </a:solidFill>
                <a:latin typeface="Century Gothic" panose="020B0502020202020204" pitchFamily="34" charset="0"/>
                <a:ea typeface="Source Sans Pro Regular"/>
                <a:cs typeface="Source Sans Pro Regular"/>
                <a:sym typeface="Source Sans Pro Regular"/>
              </a:rPr>
              <a:t>Clearly state how your project will address the focal question or issue, and list objectives/goals of the study:</a:t>
            </a:r>
          </a:p>
          <a:p>
            <a:pPr marL="334227" indent="-334227" defTabSz="2926226">
              <a:spcBef>
                <a:spcPts val="800"/>
              </a:spcBef>
              <a:buSzPct val="100000"/>
              <a:buChar char="•"/>
              <a:defRPr sz="3500">
                <a:solidFill>
                  <a:srgbClr val="2C365E"/>
                </a:solidFill>
                <a:latin typeface="Source Sans Pro Bold"/>
                <a:ea typeface="Source Sans Pro Bold"/>
                <a:cs typeface="Source Sans Pro Bold"/>
                <a:sym typeface="Source Sans Pro Bold"/>
              </a:defRPr>
            </a:pPr>
            <a:r>
              <a:rPr lang="en-US" sz="3000" dirty="0">
                <a:solidFill>
                  <a:schemeClr val="bg1"/>
                </a:solidFill>
                <a:latin typeface="Century Gothic" panose="020B0502020202020204" pitchFamily="34" charset="0"/>
                <a:ea typeface="Source Sans Pro Regular"/>
                <a:cs typeface="Source Sans Pro Regular"/>
                <a:sym typeface="Source Sans Pro Regular"/>
              </a:rPr>
              <a:t>Objective 1;</a:t>
            </a:r>
          </a:p>
          <a:p>
            <a:pPr marL="334227" indent="-334227" defTabSz="2926226">
              <a:spcBef>
                <a:spcPts val="800"/>
              </a:spcBef>
              <a:buSzPct val="100000"/>
              <a:buChar char="•"/>
              <a:defRPr sz="3500">
                <a:solidFill>
                  <a:srgbClr val="2C365E"/>
                </a:solidFill>
                <a:latin typeface="Source Sans Pro Bold"/>
                <a:ea typeface="Source Sans Pro Bold"/>
                <a:cs typeface="Source Sans Pro Bold"/>
                <a:sym typeface="Source Sans Pro Bold"/>
              </a:defRPr>
            </a:pPr>
            <a:r>
              <a:rPr lang="en-US" sz="3000" dirty="0">
                <a:solidFill>
                  <a:schemeClr val="bg1"/>
                </a:solidFill>
                <a:latin typeface="Century Gothic" panose="020B0502020202020204" pitchFamily="34" charset="0"/>
                <a:ea typeface="Source Sans Pro Regular"/>
                <a:cs typeface="Source Sans Pro Regular"/>
                <a:sym typeface="Source Sans Pro Regular"/>
              </a:rPr>
              <a:t>Objective 2;</a:t>
            </a:r>
          </a:p>
          <a:p>
            <a:pPr marL="334227" indent="-334227" defTabSz="2926226">
              <a:spcBef>
                <a:spcPts val="800"/>
              </a:spcBef>
              <a:buSzPct val="100000"/>
              <a:buChar char="•"/>
              <a:defRPr sz="3500">
                <a:solidFill>
                  <a:srgbClr val="2C365E"/>
                </a:solidFill>
                <a:latin typeface="Source Sans Pro Bold"/>
                <a:ea typeface="Source Sans Pro Bold"/>
                <a:cs typeface="Source Sans Pro Bold"/>
                <a:sym typeface="Source Sans Pro Bold"/>
              </a:defRPr>
            </a:pPr>
            <a:r>
              <a:rPr lang="en-US" sz="3000" dirty="0">
                <a:solidFill>
                  <a:schemeClr val="bg1"/>
                </a:solidFill>
                <a:latin typeface="Century Gothic" panose="020B0502020202020204" pitchFamily="34" charset="0"/>
                <a:ea typeface="Source Sans Pro Regular"/>
                <a:cs typeface="Source Sans Pro Regular"/>
                <a:sym typeface="Source Sans Pro Regular"/>
              </a:rPr>
              <a:t>Etc.</a:t>
            </a:r>
          </a:p>
        </p:txBody>
      </p:sp>
      <p:sp>
        <p:nvSpPr>
          <p:cNvPr id="491" name="Title 4"/>
          <p:cNvSpPr txBox="1"/>
          <p:nvPr/>
        </p:nvSpPr>
        <p:spPr>
          <a:xfrm>
            <a:off x="25445061" y="560438"/>
            <a:ext cx="6811437" cy="725540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479" rIns="30479">
            <a:normAutofit/>
          </a:bodyPr>
          <a:lstStyle/>
          <a:p>
            <a:pPr defTabSz="2575079">
              <a:spcBef>
                <a:spcPts val="1133"/>
              </a:spcBef>
              <a:defRPr sz="6600">
                <a:solidFill>
                  <a:srgbClr val="1D5962"/>
                </a:solidFill>
                <a:latin typeface="Source Sans Pro Bold"/>
                <a:ea typeface="Source Sans Pro Bold"/>
                <a:cs typeface="Source Sans Pro Bold"/>
                <a:sym typeface="Source Sans Pro Bold"/>
              </a:defRPr>
            </a:pPr>
            <a:r>
              <a:rPr lang="en-US" sz="5000" b="1" dirty="0">
                <a:solidFill>
                  <a:schemeClr val="bg1"/>
                </a:solidFill>
                <a:latin typeface="Century Gothic" panose="020B0502020202020204" pitchFamily="34" charset="0"/>
              </a:rPr>
              <a:t>Methods</a:t>
            </a:r>
            <a:endParaRPr sz="5000" b="1" dirty="0">
              <a:solidFill>
                <a:schemeClr val="bg1"/>
              </a:solidFill>
              <a:latin typeface="Century Gothic" panose="020B0502020202020204" pitchFamily="34" charset="0"/>
            </a:endParaRPr>
          </a:p>
          <a:p>
            <a:pPr marL="304815" indent="-304815" defTabSz="2575079">
              <a:spcBef>
                <a:spcPts val="800"/>
              </a:spcBef>
              <a:buFont typeface="Arial" panose="020B0604020202020204" pitchFamily="34" charset="0"/>
              <a:buChar char="•"/>
              <a:defRPr sz="2904">
                <a:solidFill>
                  <a:srgbClr val="1D5962"/>
                </a:solidFill>
                <a:latin typeface="Source Sans Pro Bold"/>
                <a:ea typeface="Source Sans Pro Bold"/>
                <a:cs typeface="Source Sans Pro Bold"/>
                <a:sym typeface="Source Sans Pro Bold"/>
              </a:defRPr>
            </a:pPr>
            <a:r>
              <a:rPr lang="en-US" sz="3000" dirty="0">
                <a:solidFill>
                  <a:schemeClr val="bg1"/>
                </a:solidFill>
                <a:latin typeface="Century Gothic" panose="020B0502020202020204" pitchFamily="34" charset="0"/>
                <a:ea typeface="Source Sans Pro Regular"/>
                <a:cs typeface="Source Sans Pro Regular"/>
                <a:sym typeface="Source Sans Pro Regular"/>
              </a:rPr>
              <a:t>List the steps you took to complete the project.</a:t>
            </a:r>
          </a:p>
          <a:p>
            <a:pPr marL="304815" indent="-304815" defTabSz="2575079">
              <a:spcBef>
                <a:spcPts val="800"/>
              </a:spcBef>
              <a:buFont typeface="Arial" panose="020B0604020202020204" pitchFamily="34" charset="0"/>
              <a:buChar char="•"/>
              <a:defRPr sz="2904">
                <a:solidFill>
                  <a:srgbClr val="1D5962"/>
                </a:solidFill>
                <a:latin typeface="Source Sans Pro Bold"/>
                <a:ea typeface="Source Sans Pro Bold"/>
                <a:cs typeface="Source Sans Pro Bold"/>
                <a:sym typeface="Source Sans Pro Bold"/>
              </a:defRPr>
            </a:pPr>
            <a:r>
              <a:rPr lang="en-US" sz="3000" dirty="0">
                <a:solidFill>
                  <a:schemeClr val="bg1"/>
                </a:solidFill>
                <a:latin typeface="Century Gothic" panose="020B0502020202020204" pitchFamily="34" charset="0"/>
                <a:ea typeface="Source Sans Pro Regular"/>
                <a:cs typeface="Source Sans Pro Regular"/>
                <a:sym typeface="Source Sans Pro Regular"/>
              </a:rPr>
              <a:t>Important things to include in this section are:</a:t>
            </a:r>
          </a:p>
          <a:p>
            <a:pPr marL="609630" lvl="1" indent="-304815" defTabSz="2575079">
              <a:spcBef>
                <a:spcPts val="800"/>
              </a:spcBef>
              <a:buFont typeface="Wingdings" panose="05000000000000000000" pitchFamily="2" charset="2"/>
              <a:buChar char="Ø"/>
              <a:defRPr sz="2904">
                <a:solidFill>
                  <a:srgbClr val="1D5962"/>
                </a:solidFill>
                <a:latin typeface="Source Sans Pro Bold"/>
                <a:ea typeface="Source Sans Pro Bold"/>
                <a:cs typeface="Source Sans Pro Bold"/>
                <a:sym typeface="Source Sans Pro Bold"/>
              </a:defRPr>
            </a:pPr>
            <a:r>
              <a:rPr lang="en-US" sz="3000" dirty="0">
                <a:solidFill>
                  <a:schemeClr val="bg1"/>
                </a:solidFill>
                <a:latin typeface="Century Gothic" panose="020B0502020202020204" pitchFamily="34" charset="0"/>
                <a:ea typeface="Source Sans Pro Regular"/>
                <a:cs typeface="Source Sans Pro Regular"/>
                <a:sym typeface="Source Sans Pro Regular"/>
              </a:rPr>
              <a:t>Location;</a:t>
            </a:r>
          </a:p>
          <a:p>
            <a:pPr marL="609630" lvl="1" indent="-304815" defTabSz="2575079">
              <a:spcBef>
                <a:spcPts val="800"/>
              </a:spcBef>
              <a:buFont typeface="Wingdings" panose="05000000000000000000" pitchFamily="2" charset="2"/>
              <a:buChar char="Ø"/>
              <a:defRPr sz="2904">
                <a:solidFill>
                  <a:srgbClr val="1D5962"/>
                </a:solidFill>
                <a:latin typeface="Source Sans Pro Bold"/>
                <a:ea typeface="Source Sans Pro Bold"/>
                <a:cs typeface="Source Sans Pro Bold"/>
                <a:sym typeface="Source Sans Pro Bold"/>
              </a:defRPr>
            </a:pPr>
            <a:r>
              <a:rPr lang="en-US" sz="3000" dirty="0">
                <a:solidFill>
                  <a:schemeClr val="bg1"/>
                </a:solidFill>
                <a:latin typeface="Century Gothic" panose="020B0502020202020204" pitchFamily="34" charset="0"/>
                <a:ea typeface="Source Sans Pro Regular"/>
                <a:cs typeface="Source Sans Pro Regular"/>
                <a:sym typeface="Source Sans Pro Regular"/>
              </a:rPr>
              <a:t>Time of year and duration of project;</a:t>
            </a:r>
          </a:p>
          <a:p>
            <a:pPr marL="609630" lvl="1" indent="-304815" defTabSz="2575079">
              <a:spcBef>
                <a:spcPts val="800"/>
              </a:spcBef>
              <a:buFont typeface="Wingdings" panose="05000000000000000000" pitchFamily="2" charset="2"/>
              <a:buChar char="Ø"/>
              <a:defRPr sz="2904">
                <a:solidFill>
                  <a:srgbClr val="1D5962"/>
                </a:solidFill>
                <a:latin typeface="Source Sans Pro Bold"/>
                <a:ea typeface="Source Sans Pro Bold"/>
                <a:cs typeface="Source Sans Pro Bold"/>
                <a:sym typeface="Source Sans Pro Bold"/>
              </a:defRPr>
            </a:pPr>
            <a:r>
              <a:rPr lang="en-US" sz="3000" dirty="0">
                <a:solidFill>
                  <a:schemeClr val="bg1"/>
                </a:solidFill>
                <a:latin typeface="Century Gothic" panose="020B0502020202020204" pitchFamily="34" charset="0"/>
                <a:ea typeface="Source Sans Pro Regular"/>
                <a:cs typeface="Source Sans Pro Regular"/>
                <a:sym typeface="Source Sans Pro Regular"/>
              </a:rPr>
              <a:t>Description of environment at sites or study organisms;</a:t>
            </a:r>
          </a:p>
          <a:p>
            <a:pPr marL="609630" lvl="1" indent="-304815" defTabSz="2575079">
              <a:spcBef>
                <a:spcPts val="800"/>
              </a:spcBef>
              <a:buFont typeface="Wingdings" panose="05000000000000000000" pitchFamily="2" charset="2"/>
              <a:buChar char="Ø"/>
              <a:defRPr sz="2904">
                <a:solidFill>
                  <a:srgbClr val="1D5962"/>
                </a:solidFill>
                <a:latin typeface="Source Sans Pro Bold"/>
                <a:ea typeface="Source Sans Pro Bold"/>
                <a:cs typeface="Source Sans Pro Bold"/>
                <a:sym typeface="Source Sans Pro Bold"/>
              </a:defRPr>
            </a:pPr>
            <a:r>
              <a:rPr lang="en-US" sz="3000" dirty="0">
                <a:solidFill>
                  <a:schemeClr val="bg1"/>
                </a:solidFill>
                <a:latin typeface="Century Gothic" panose="020B0502020202020204" pitchFamily="34" charset="0"/>
                <a:ea typeface="Source Sans Pro Regular"/>
                <a:cs typeface="Source Sans Pro Regular"/>
                <a:sym typeface="Source Sans Pro Regular"/>
              </a:rPr>
              <a:t>Techniques, procedures or tools used to carry out work</a:t>
            </a:r>
            <a:r>
              <a:rPr lang="en-US" sz="3000" dirty="0">
                <a:solidFill>
                  <a:schemeClr val="bg1"/>
                </a:solidFill>
                <a:latin typeface="Century Gothic" panose="020B0502020202020204" pitchFamily="34" charset="0"/>
                <a:ea typeface="Source Sans Pro Regular"/>
                <a:cs typeface="Source Sans Pro Regular"/>
                <a:sym typeface="Source Sans Pro Regular"/>
              </a:rPr>
              <a:t>.</a:t>
            </a:r>
            <a:endParaRPr lang="en-US" sz="3000" dirty="0">
              <a:solidFill>
                <a:schemeClr val="bg1"/>
              </a:solidFill>
              <a:latin typeface="Century Gothic" panose="020B0502020202020204" pitchFamily="34" charset="0"/>
              <a:ea typeface="Source Sans Pro Regular"/>
              <a:cs typeface="Source Sans Pro Regular"/>
              <a:sym typeface="Source Sans Pro Regular"/>
            </a:endParaRPr>
          </a:p>
        </p:txBody>
      </p:sp>
      <p:sp>
        <p:nvSpPr>
          <p:cNvPr id="495" name="Title 4"/>
          <p:cNvSpPr txBox="1"/>
          <p:nvPr/>
        </p:nvSpPr>
        <p:spPr>
          <a:xfrm>
            <a:off x="729477" y="2835060"/>
            <a:ext cx="14055695" cy="70976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479" rIns="30479">
            <a:normAutofit/>
          </a:bodyPr>
          <a:lstStyle/>
          <a:p>
            <a:pPr defTabSz="2926226">
              <a:defRPr sz="4500">
                <a:solidFill>
                  <a:srgbClr val="1D5962"/>
                </a:solidFill>
                <a:latin typeface="Source Sans Pro Regular"/>
                <a:ea typeface="Source Sans Pro Regular"/>
                <a:cs typeface="Source Sans Pro Regular"/>
                <a:sym typeface="Source Sans Pro Regular"/>
              </a:defRPr>
            </a:pPr>
            <a:r>
              <a:rPr lang="en-US" sz="4000" dirty="0">
                <a:solidFill>
                  <a:schemeClr val="bg1"/>
                </a:solidFill>
                <a:latin typeface="Century Gothic" panose="020B0502020202020204" pitchFamily="34" charset="0"/>
                <a:ea typeface="Source Sans Pro Bold"/>
                <a:cs typeface="Source Sans Pro Bold"/>
                <a:sym typeface="Source Sans Pro Bold"/>
              </a:rPr>
              <a:t>Teammate Name</a:t>
            </a:r>
            <a:r>
              <a:rPr sz="4000" baseline="31999" dirty="0">
                <a:solidFill>
                  <a:schemeClr val="bg1"/>
                </a:solidFill>
                <a:latin typeface="Century Gothic" panose="020B0502020202020204" pitchFamily="34" charset="0"/>
              </a:rPr>
              <a:t>1</a:t>
            </a:r>
            <a:r>
              <a:rPr lang="en-US" sz="4000" dirty="0">
                <a:solidFill>
                  <a:schemeClr val="bg1"/>
                </a:solidFill>
                <a:latin typeface="Century Gothic" panose="020B0502020202020204" pitchFamily="34" charset="0"/>
              </a:rPr>
              <a:t> </a:t>
            </a:r>
            <a:r>
              <a:rPr lang="en-US" sz="4000" dirty="0">
                <a:solidFill>
                  <a:schemeClr val="bg1"/>
                </a:solidFill>
                <a:latin typeface="Century Gothic" panose="020B0502020202020204" pitchFamily="34" charset="0"/>
              </a:rPr>
              <a:t>&amp; </a:t>
            </a:r>
            <a:r>
              <a:rPr lang="en-US" sz="4000" dirty="0">
                <a:solidFill>
                  <a:schemeClr val="bg1"/>
                </a:solidFill>
                <a:latin typeface="Century Gothic" panose="020B0502020202020204" pitchFamily="34" charset="0"/>
              </a:rPr>
              <a:t>Teammate Name</a:t>
            </a:r>
            <a:r>
              <a:rPr lang="en-US" sz="4000" baseline="31999" dirty="0">
                <a:solidFill>
                  <a:schemeClr val="bg1"/>
                </a:solidFill>
                <a:latin typeface="Century Gothic" panose="020B0502020202020204" pitchFamily="34" charset="0"/>
              </a:rPr>
              <a:t>2</a:t>
            </a:r>
            <a:endParaRPr sz="4000" baseline="31999" dirty="0">
              <a:solidFill>
                <a:schemeClr val="bg1"/>
              </a:solidFill>
              <a:latin typeface="Century Gothic" panose="020B0502020202020204" pitchFamily="34" charset="0"/>
            </a:endParaRPr>
          </a:p>
        </p:txBody>
      </p:sp>
      <p:sp>
        <p:nvSpPr>
          <p:cNvPr id="496" name="Title 4"/>
          <p:cNvSpPr txBox="1"/>
          <p:nvPr/>
        </p:nvSpPr>
        <p:spPr>
          <a:xfrm>
            <a:off x="17624869" y="9524881"/>
            <a:ext cx="10811180" cy="168830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479" rIns="30479"/>
          <a:lstStyle>
            <a:lvl1pPr defTabSz="4389120">
              <a:defRPr sz="2000">
                <a:solidFill>
                  <a:srgbClr val="1D5962"/>
                </a:solidFill>
                <a:latin typeface="Source Sans Pro Light"/>
                <a:ea typeface="Source Sans Pro Light"/>
                <a:cs typeface="Source Sans Pro Light"/>
                <a:sym typeface="Source Sans Pro Light"/>
              </a:defRPr>
            </a:lvl1pPr>
          </a:lstStyle>
          <a:p>
            <a:pPr marL="381019" indent="-381019">
              <a:buFont typeface="Wingdings" panose="05000000000000000000" pitchFamily="2" charset="2"/>
              <a:buChar char="Ø"/>
            </a:pPr>
            <a:r>
              <a:rPr lang="en-US" sz="3000" dirty="0">
                <a:solidFill>
                  <a:schemeClr val="bg1"/>
                </a:solidFill>
                <a:latin typeface="Century Gothic" panose="020B0502020202020204" pitchFamily="34" charset="0"/>
              </a:rPr>
              <a:t>Keep this section limited to the main one or two most important outcomes from your project</a:t>
            </a:r>
          </a:p>
          <a:p>
            <a:pPr marL="381019" indent="-381019">
              <a:buFont typeface="Wingdings" panose="05000000000000000000" pitchFamily="2" charset="2"/>
              <a:buChar char="Ø"/>
            </a:pPr>
            <a:r>
              <a:rPr lang="en-US" sz="3000" dirty="0">
                <a:solidFill>
                  <a:schemeClr val="bg1"/>
                </a:solidFill>
                <a:latin typeface="Century Gothic" panose="020B0502020202020204" pitchFamily="34" charset="0"/>
              </a:rPr>
              <a:t>Less is more</a:t>
            </a:r>
            <a:endParaRPr sz="3000" dirty="0">
              <a:solidFill>
                <a:schemeClr val="bg1"/>
              </a:solidFill>
              <a:latin typeface="Century Gothic" panose="020B0502020202020204" pitchFamily="34" charset="0"/>
            </a:endParaRPr>
          </a:p>
        </p:txBody>
      </p:sp>
      <p:sp>
        <p:nvSpPr>
          <p:cNvPr id="502" name="Title 4"/>
          <p:cNvSpPr txBox="1"/>
          <p:nvPr/>
        </p:nvSpPr>
        <p:spPr>
          <a:xfrm>
            <a:off x="28048806" y="10613731"/>
            <a:ext cx="4210564" cy="12966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479" rIns="30479"/>
          <a:lstStyle>
            <a:lvl1pPr defTabSz="4389120">
              <a:defRPr sz="2000">
                <a:solidFill>
                  <a:srgbClr val="1D5962"/>
                </a:solidFill>
                <a:latin typeface="Source Sans Pro Light"/>
                <a:ea typeface="Source Sans Pro Light"/>
                <a:cs typeface="Source Sans Pro Light"/>
                <a:sym typeface="Source Sans Pro Light"/>
              </a:defRPr>
            </a:lvl1pPr>
          </a:lstStyle>
          <a:p>
            <a:pPr algn="r"/>
            <a:r>
              <a:rPr lang="en-US" sz="3000" dirty="0">
                <a:solidFill>
                  <a:schemeClr val="bg1"/>
                </a:solidFill>
                <a:latin typeface="Century Gothic" panose="020B0502020202020204" pitchFamily="34" charset="0"/>
              </a:rPr>
              <a:t>Scan the QR Code to access our </a:t>
            </a:r>
            <a:r>
              <a:rPr lang="en-US" sz="3000" dirty="0" err="1">
                <a:solidFill>
                  <a:schemeClr val="bg1"/>
                </a:solidFill>
                <a:latin typeface="Century Gothic" panose="020B0502020202020204" pitchFamily="34" charset="0"/>
              </a:rPr>
              <a:t>StoryMap</a:t>
            </a:r>
            <a:endParaRPr sz="3000" dirty="0">
              <a:solidFill>
                <a:schemeClr val="bg1"/>
              </a:solidFill>
              <a:latin typeface="Century Gothic" panose="020B0502020202020204" pitchFamily="34" charset="0"/>
            </a:endParaRPr>
          </a:p>
        </p:txBody>
      </p:sp>
      <p:sp>
        <p:nvSpPr>
          <p:cNvPr id="506" name="Title 4"/>
          <p:cNvSpPr txBox="1"/>
          <p:nvPr/>
        </p:nvSpPr>
        <p:spPr>
          <a:xfrm>
            <a:off x="17561239" y="8468015"/>
            <a:ext cx="10487566" cy="1161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479" rIns="30479">
            <a:normAutofit/>
          </a:bodyPr>
          <a:lstStyle>
            <a:lvl1pPr defTabSz="2984601">
              <a:spcBef>
                <a:spcPts val="1300"/>
              </a:spcBef>
              <a:defRPr sz="5100">
                <a:solidFill>
                  <a:srgbClr val="1D5962"/>
                </a:solidFill>
                <a:latin typeface="Source Sans Pro Bold"/>
                <a:ea typeface="Source Sans Pro Bold"/>
                <a:cs typeface="Source Sans Pro Bold"/>
                <a:sym typeface="Source Sans Pro Bold"/>
              </a:defRPr>
            </a:lvl1pPr>
          </a:lstStyle>
          <a:p>
            <a:r>
              <a:rPr lang="en-US" sz="5000" b="1" dirty="0">
                <a:solidFill>
                  <a:schemeClr val="bg1"/>
                </a:solidFill>
                <a:latin typeface="Century Gothic" panose="020B0502020202020204" pitchFamily="34" charset="0"/>
              </a:rPr>
              <a:t>The Take-Away</a:t>
            </a:r>
            <a:endParaRPr sz="5000" b="1" dirty="0">
              <a:solidFill>
                <a:schemeClr val="bg1"/>
              </a:solidFill>
              <a:latin typeface="Century Gothic" panose="020B0502020202020204" pitchFamily="34" charset="0"/>
            </a:endParaRPr>
          </a:p>
        </p:txBody>
      </p:sp>
      <p:pic>
        <p:nvPicPr>
          <p:cNvPr id="46" name="Picture 4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992311" y="20352593"/>
            <a:ext cx="3225340" cy="1097280"/>
          </a:xfrm>
          <a:prstGeom prst="rect">
            <a:avLst/>
          </a:prstGeom>
          <a:solidFill>
            <a:srgbClr val="000E2F"/>
          </a:solidFill>
        </p:spPr>
      </p:pic>
      <p:pic>
        <p:nvPicPr>
          <p:cNvPr id="47" name="Picture 4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902579" y="20175180"/>
            <a:ext cx="4401312" cy="1295056"/>
          </a:xfrm>
          <a:prstGeom prst="rect">
            <a:avLst/>
          </a:prstGeom>
          <a:solidFill>
            <a:srgbClr val="000E2F"/>
          </a:solidFill>
        </p:spPr>
      </p:pic>
      <p:pic>
        <p:nvPicPr>
          <p:cNvPr id="48" name="Picture 4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7689557" y="20393094"/>
            <a:ext cx="2579342" cy="1097280"/>
          </a:xfrm>
          <a:prstGeom prst="rect">
            <a:avLst/>
          </a:prstGeom>
          <a:solidFill>
            <a:srgbClr val="000E2F"/>
          </a:solidFill>
        </p:spPr>
      </p:pic>
      <p:pic>
        <p:nvPicPr>
          <p:cNvPr id="51" name="Picture 5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4401800" y="1651537"/>
            <a:ext cx="2280498" cy="2280498"/>
          </a:xfrm>
          <a:prstGeom prst="rect">
            <a:avLst/>
          </a:prstGeom>
        </p:spPr>
      </p:pic>
      <p:pic>
        <p:nvPicPr>
          <p:cNvPr id="2" name="Picture 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0312651" y="8634395"/>
            <a:ext cx="1905000" cy="1905000"/>
          </a:xfrm>
          <a:prstGeom prst="rect">
            <a:avLst/>
          </a:prstGeom>
        </p:spPr>
      </p:pic>
      <p:sp>
        <p:nvSpPr>
          <p:cNvPr id="44" name="Title 4"/>
          <p:cNvSpPr txBox="1"/>
          <p:nvPr/>
        </p:nvSpPr>
        <p:spPr>
          <a:xfrm>
            <a:off x="22559997" y="13790961"/>
            <a:ext cx="7643707" cy="39647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479" rIns="30479"/>
          <a:lstStyle>
            <a:lvl1pPr defTabSz="4389120">
              <a:defRPr sz="2000">
                <a:solidFill>
                  <a:srgbClr val="1D5962"/>
                </a:solidFill>
                <a:latin typeface="Source Sans Pro Light"/>
                <a:ea typeface="Source Sans Pro Light"/>
                <a:cs typeface="Source Sans Pro Light"/>
                <a:sym typeface="Source Sans Pro Light"/>
              </a:defRPr>
            </a:lvl1pPr>
          </a:lstStyle>
          <a:p>
            <a:pPr algn="ctr"/>
            <a:r>
              <a:rPr lang="en-US" sz="5334" dirty="0">
                <a:solidFill>
                  <a:schemeClr val="bg1"/>
                </a:solidFill>
                <a:latin typeface="Century Gothic" panose="020B0502020202020204" pitchFamily="34" charset="0"/>
              </a:rPr>
              <a:t>Insert an image or two into this one – maybe you and your teammate working on the project</a:t>
            </a:r>
            <a:endParaRPr sz="5334" dirty="0">
              <a:solidFill>
                <a:schemeClr val="bg1"/>
              </a:solidFill>
              <a:latin typeface="Century Gothic" panose="020B0502020202020204" pitchFamily="34" charset="0"/>
            </a:endParaRPr>
          </a:p>
        </p:txBody>
      </p:sp>
      <p:sp>
        <p:nvSpPr>
          <p:cNvPr id="6" name="Bent Arrow 5"/>
          <p:cNvSpPr/>
          <p:nvPr/>
        </p:nvSpPr>
        <p:spPr>
          <a:xfrm>
            <a:off x="28992312" y="9274999"/>
            <a:ext cx="1211393" cy="1273328"/>
          </a:xfrm>
          <a:prstGeom prst="ben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endParaRPr>
          </a:p>
        </p:txBody>
      </p:sp>
    </p:spTree>
    <p:extLst>
      <p:ext uri="{BB962C8B-B14F-4D97-AF65-F5344CB8AC3E}">
        <p14:creationId xmlns:p14="http://schemas.microsoft.com/office/powerpoint/2010/main" val="12009512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C6987"/>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clrChange>
              <a:clrFrom>
                <a:srgbClr val="E9F5F8"/>
              </a:clrFrom>
              <a:clrTo>
                <a:srgbClr val="E9F5F8">
                  <a:alpha val="0"/>
                </a:srgbClr>
              </a:clrTo>
            </a:clrChange>
          </a:blip>
          <a:stretch>
            <a:fillRect/>
          </a:stretch>
        </p:blipFill>
        <p:spPr>
          <a:xfrm>
            <a:off x="17479989" y="11703838"/>
            <a:ext cx="14897895" cy="8618313"/>
          </a:xfrm>
          <a:prstGeom prst="rect">
            <a:avLst/>
          </a:prstGeom>
        </p:spPr>
      </p:pic>
      <p:sp>
        <p:nvSpPr>
          <p:cNvPr id="3" name="Rectangle 2"/>
          <p:cNvSpPr/>
          <p:nvPr/>
        </p:nvSpPr>
        <p:spPr>
          <a:xfrm>
            <a:off x="17361792" y="20036056"/>
            <a:ext cx="15169555" cy="1565933"/>
          </a:xfrm>
          <a:prstGeom prst="rect">
            <a:avLst/>
          </a:prstGeom>
          <a:solidFill>
            <a:srgbClr val="000E2F"/>
          </a:solidFill>
          <a:ln>
            <a:solidFill>
              <a:srgbClr val="000E2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latin typeface="Century Gothic" panose="020B0502020202020204" pitchFamily="34" charset="0"/>
            </a:endParaRPr>
          </a:p>
        </p:txBody>
      </p:sp>
      <p:sp>
        <p:nvSpPr>
          <p:cNvPr id="474" name="Title 4"/>
          <p:cNvSpPr txBox="1">
            <a:spLocks noGrp="1"/>
          </p:cNvSpPr>
          <p:nvPr>
            <p:ph type="ctrTitle"/>
          </p:nvPr>
        </p:nvSpPr>
        <p:spPr>
          <a:xfrm>
            <a:off x="617400" y="751289"/>
            <a:ext cx="15969374" cy="1385160"/>
          </a:xfrm>
          <a:prstGeom prst="rect">
            <a:avLst/>
          </a:prstGeom>
        </p:spPr>
        <p:txBody>
          <a:bodyPr anchor="t">
            <a:noAutofit/>
          </a:bodyPr>
          <a:lstStyle>
            <a:lvl1pPr defTabSz="3774643">
              <a:defRPr sz="12040">
                <a:solidFill>
                  <a:srgbClr val="1D5962"/>
                </a:solidFill>
              </a:defRPr>
            </a:lvl1pPr>
          </a:lstStyle>
          <a:p>
            <a:pPr algn="l"/>
            <a:r>
              <a:rPr lang="en-US" sz="8000" b="1" dirty="0">
                <a:solidFill>
                  <a:schemeClr val="bg1"/>
                </a:solidFill>
                <a:latin typeface="Century Gothic" panose="020B0502020202020204" pitchFamily="34" charset="0"/>
              </a:rPr>
              <a:t>Short Title</a:t>
            </a:r>
            <a:endParaRPr sz="8000" b="1" dirty="0">
              <a:solidFill>
                <a:schemeClr val="bg1"/>
              </a:solidFill>
              <a:latin typeface="Century Gothic" panose="020B0502020202020204" pitchFamily="34" charset="0"/>
            </a:endParaRPr>
          </a:p>
        </p:txBody>
      </p:sp>
      <p:sp>
        <p:nvSpPr>
          <p:cNvPr id="475" name="Line"/>
          <p:cNvSpPr/>
          <p:nvPr/>
        </p:nvSpPr>
        <p:spPr>
          <a:xfrm>
            <a:off x="676809" y="2736958"/>
            <a:ext cx="14749805" cy="1"/>
          </a:xfrm>
          <a:prstGeom prst="line">
            <a:avLst/>
          </a:prstGeom>
          <a:ln w="25400">
            <a:solidFill>
              <a:schemeClr val="bg1"/>
            </a:solidFill>
            <a:miter lim="400000"/>
          </a:ln>
        </p:spPr>
        <p:txBody>
          <a:bodyPr lIns="30479" rIns="30479"/>
          <a:lstStyle/>
          <a:p>
            <a:endParaRPr sz="800">
              <a:solidFill>
                <a:schemeClr val="bg1"/>
              </a:solidFill>
              <a:latin typeface="Century Gothic" panose="020B0502020202020204" pitchFamily="34" charset="0"/>
            </a:endParaRPr>
          </a:p>
        </p:txBody>
      </p:sp>
      <p:sp>
        <p:nvSpPr>
          <p:cNvPr id="476" name="Rectangle"/>
          <p:cNvSpPr/>
          <p:nvPr/>
        </p:nvSpPr>
        <p:spPr>
          <a:xfrm>
            <a:off x="-109048" y="-39464"/>
            <a:ext cx="33136496" cy="420355"/>
          </a:xfrm>
          <a:prstGeom prst="rect">
            <a:avLst/>
          </a:prstGeom>
          <a:solidFill>
            <a:srgbClr val="F7F7F8"/>
          </a:solidFill>
          <a:ln w="12700">
            <a:miter lim="400000"/>
          </a:ln>
        </p:spPr>
        <p:txBody>
          <a:bodyPr lIns="30479" rIns="30479" anchor="ctr"/>
          <a:lstStyle/>
          <a:p>
            <a:endParaRPr sz="800">
              <a:solidFill>
                <a:schemeClr val="bg1"/>
              </a:solidFill>
              <a:latin typeface="Century Gothic" panose="020B0502020202020204" pitchFamily="34" charset="0"/>
            </a:endParaRPr>
          </a:p>
        </p:txBody>
      </p:sp>
      <p:sp>
        <p:nvSpPr>
          <p:cNvPr id="477" name="Rectangle"/>
          <p:cNvSpPr/>
          <p:nvPr/>
        </p:nvSpPr>
        <p:spPr>
          <a:xfrm>
            <a:off x="-109048" y="21564710"/>
            <a:ext cx="33136496" cy="420355"/>
          </a:xfrm>
          <a:prstGeom prst="rect">
            <a:avLst/>
          </a:prstGeom>
          <a:solidFill>
            <a:srgbClr val="F7F7F8"/>
          </a:solidFill>
          <a:ln w="12700">
            <a:miter lim="400000"/>
          </a:ln>
        </p:spPr>
        <p:txBody>
          <a:bodyPr lIns="30479" rIns="30479" anchor="ctr"/>
          <a:lstStyle/>
          <a:p>
            <a:endParaRPr sz="800">
              <a:solidFill>
                <a:schemeClr val="bg1"/>
              </a:solidFill>
              <a:latin typeface="Century Gothic" panose="020B0502020202020204" pitchFamily="34" charset="0"/>
            </a:endParaRPr>
          </a:p>
        </p:txBody>
      </p:sp>
      <p:sp>
        <p:nvSpPr>
          <p:cNvPr id="478" name="Rectangle"/>
          <p:cNvSpPr/>
          <p:nvPr/>
        </p:nvSpPr>
        <p:spPr>
          <a:xfrm>
            <a:off x="17198275" y="7897502"/>
            <a:ext cx="15529665" cy="420355"/>
          </a:xfrm>
          <a:prstGeom prst="rect">
            <a:avLst/>
          </a:prstGeom>
          <a:solidFill>
            <a:srgbClr val="F7F7F8"/>
          </a:solidFill>
          <a:ln w="12700">
            <a:miter lim="400000"/>
          </a:ln>
        </p:spPr>
        <p:txBody>
          <a:bodyPr lIns="30479" rIns="30479" anchor="ctr"/>
          <a:lstStyle/>
          <a:p>
            <a:endParaRPr sz="800">
              <a:solidFill>
                <a:schemeClr val="bg1"/>
              </a:solidFill>
              <a:latin typeface="Century Gothic" panose="020B0502020202020204" pitchFamily="34" charset="0"/>
            </a:endParaRPr>
          </a:p>
        </p:txBody>
      </p:sp>
      <p:sp>
        <p:nvSpPr>
          <p:cNvPr id="479" name="Rectangle"/>
          <p:cNvSpPr/>
          <p:nvPr/>
        </p:nvSpPr>
        <p:spPr>
          <a:xfrm rot="16200000">
            <a:off x="-10874937" y="10732732"/>
            <a:ext cx="22170296" cy="421414"/>
          </a:xfrm>
          <a:prstGeom prst="rect">
            <a:avLst/>
          </a:prstGeom>
          <a:solidFill>
            <a:srgbClr val="F7F7F8"/>
          </a:solidFill>
          <a:ln w="12700">
            <a:miter lim="400000"/>
          </a:ln>
        </p:spPr>
        <p:txBody>
          <a:bodyPr lIns="30479" rIns="30479" anchor="ctr"/>
          <a:lstStyle/>
          <a:p>
            <a:endParaRPr sz="800">
              <a:solidFill>
                <a:schemeClr val="bg1"/>
              </a:solidFill>
              <a:latin typeface="Century Gothic" panose="020B0502020202020204" pitchFamily="34" charset="0"/>
            </a:endParaRPr>
          </a:p>
        </p:txBody>
      </p:sp>
      <p:sp>
        <p:nvSpPr>
          <p:cNvPr id="480" name="Rectangle"/>
          <p:cNvSpPr/>
          <p:nvPr/>
        </p:nvSpPr>
        <p:spPr>
          <a:xfrm rot="16200000">
            <a:off x="21656906" y="10732732"/>
            <a:ext cx="22170296" cy="421414"/>
          </a:xfrm>
          <a:prstGeom prst="rect">
            <a:avLst/>
          </a:prstGeom>
          <a:solidFill>
            <a:srgbClr val="F7F7F8"/>
          </a:solidFill>
          <a:ln w="12700">
            <a:miter lim="400000"/>
          </a:ln>
        </p:spPr>
        <p:txBody>
          <a:bodyPr lIns="30479" rIns="30479" anchor="ctr"/>
          <a:lstStyle/>
          <a:p>
            <a:endParaRPr sz="800">
              <a:solidFill>
                <a:schemeClr val="bg1"/>
              </a:solidFill>
              <a:latin typeface="Century Gothic" panose="020B0502020202020204" pitchFamily="34" charset="0"/>
            </a:endParaRPr>
          </a:p>
        </p:txBody>
      </p:sp>
      <p:sp>
        <p:nvSpPr>
          <p:cNvPr id="481" name="Rectangle"/>
          <p:cNvSpPr/>
          <p:nvPr/>
        </p:nvSpPr>
        <p:spPr>
          <a:xfrm rot="16200000">
            <a:off x="21003200" y="4060554"/>
            <a:ext cx="7874965" cy="424745"/>
          </a:xfrm>
          <a:prstGeom prst="rect">
            <a:avLst/>
          </a:prstGeom>
          <a:solidFill>
            <a:srgbClr val="F7F7F8"/>
          </a:solidFill>
          <a:ln w="12700">
            <a:miter lim="400000"/>
          </a:ln>
        </p:spPr>
        <p:txBody>
          <a:bodyPr lIns="30479" rIns="30479" anchor="ctr"/>
          <a:lstStyle/>
          <a:p>
            <a:endParaRPr sz="800">
              <a:solidFill>
                <a:schemeClr val="bg1"/>
              </a:solidFill>
              <a:latin typeface="Century Gothic" panose="020B0502020202020204" pitchFamily="34" charset="0"/>
            </a:endParaRPr>
          </a:p>
        </p:txBody>
      </p:sp>
      <p:sp>
        <p:nvSpPr>
          <p:cNvPr id="482" name="Rectangle"/>
          <p:cNvSpPr/>
          <p:nvPr/>
        </p:nvSpPr>
        <p:spPr>
          <a:xfrm rot="16200000">
            <a:off x="6054163" y="10732732"/>
            <a:ext cx="22170296" cy="421414"/>
          </a:xfrm>
          <a:prstGeom prst="rect">
            <a:avLst/>
          </a:prstGeom>
          <a:solidFill>
            <a:srgbClr val="F7F7F8"/>
          </a:solidFill>
          <a:ln w="12700">
            <a:miter lim="400000"/>
          </a:ln>
        </p:spPr>
        <p:txBody>
          <a:bodyPr lIns="30479" rIns="30479" anchor="ctr"/>
          <a:lstStyle/>
          <a:p>
            <a:endParaRPr sz="800">
              <a:solidFill>
                <a:schemeClr val="bg1"/>
              </a:solidFill>
              <a:latin typeface="Century Gothic" panose="020B0502020202020204" pitchFamily="34" charset="0"/>
            </a:endParaRPr>
          </a:p>
        </p:txBody>
      </p:sp>
      <p:sp>
        <p:nvSpPr>
          <p:cNvPr id="483" name="Rectangle"/>
          <p:cNvSpPr/>
          <p:nvPr/>
        </p:nvSpPr>
        <p:spPr>
          <a:xfrm flipV="1">
            <a:off x="205655" y="4206431"/>
            <a:ext cx="16869515" cy="466261"/>
          </a:xfrm>
          <a:prstGeom prst="rect">
            <a:avLst/>
          </a:prstGeom>
          <a:solidFill>
            <a:srgbClr val="F7F7F8"/>
          </a:solidFill>
          <a:ln w="12700">
            <a:miter lim="400000"/>
          </a:ln>
        </p:spPr>
        <p:txBody>
          <a:bodyPr lIns="30479" rIns="30479" anchor="ctr"/>
          <a:lstStyle/>
          <a:p>
            <a:endParaRPr sz="800">
              <a:solidFill>
                <a:schemeClr val="bg1"/>
              </a:solidFill>
              <a:latin typeface="Century Gothic" panose="020B0502020202020204" pitchFamily="34" charset="0"/>
            </a:endParaRPr>
          </a:p>
        </p:txBody>
      </p:sp>
      <p:sp>
        <p:nvSpPr>
          <p:cNvPr id="487" name="1 University of Rochester, Rochester, NY…"/>
          <p:cNvSpPr txBox="1"/>
          <p:nvPr/>
        </p:nvSpPr>
        <p:spPr>
          <a:xfrm>
            <a:off x="725213" y="3463926"/>
            <a:ext cx="9425775" cy="55855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0479" rIns="30479">
            <a:spAutoFit/>
          </a:bodyPr>
          <a:lstStyle/>
          <a:p>
            <a:pPr defTabSz="2926226">
              <a:lnSpc>
                <a:spcPct val="110000"/>
              </a:lnSpc>
              <a:defRPr sz="3000">
                <a:solidFill>
                  <a:srgbClr val="1D5962"/>
                </a:solidFill>
                <a:latin typeface="Source Sans Pro Regular"/>
                <a:ea typeface="Source Sans Pro Regular"/>
                <a:cs typeface="Source Sans Pro Regular"/>
                <a:sym typeface="Source Sans Pro Regular"/>
              </a:defRPr>
            </a:pPr>
            <a:r>
              <a:rPr sz="2000" baseline="31999" dirty="0">
                <a:solidFill>
                  <a:schemeClr val="bg1"/>
                </a:solidFill>
                <a:latin typeface="Century Gothic" panose="020B0502020202020204" pitchFamily="34" charset="0"/>
                <a:ea typeface="Source Sans Pro SemiBold"/>
                <a:cs typeface="Source Sans Pro SemiBold"/>
                <a:sym typeface="Source Sans Pro SemiBold"/>
              </a:rPr>
              <a:t>1</a:t>
            </a:r>
            <a:r>
              <a:rPr sz="2000" dirty="0">
                <a:solidFill>
                  <a:schemeClr val="bg1"/>
                </a:solidFill>
                <a:latin typeface="Century Gothic" panose="020B0502020202020204" pitchFamily="34" charset="0"/>
              </a:rPr>
              <a:t> </a:t>
            </a:r>
            <a:r>
              <a:rPr lang="en-US" sz="3000" dirty="0">
                <a:solidFill>
                  <a:schemeClr val="bg1"/>
                </a:solidFill>
                <a:latin typeface="Century Gothic" panose="020B0502020202020204" pitchFamily="34" charset="0"/>
              </a:rPr>
              <a:t>Teammate </a:t>
            </a:r>
            <a:r>
              <a:rPr lang="en-US" sz="3000" dirty="0" smtClean="0">
                <a:solidFill>
                  <a:schemeClr val="bg1"/>
                </a:solidFill>
                <a:latin typeface="Century Gothic" panose="020B0502020202020204" pitchFamily="34" charset="0"/>
              </a:rPr>
              <a:t>Affiliation </a:t>
            </a:r>
            <a:r>
              <a:rPr sz="3000" baseline="31999" dirty="0" smtClean="0">
                <a:solidFill>
                  <a:schemeClr val="bg1"/>
                </a:solidFill>
                <a:latin typeface="Century Gothic" panose="020B0502020202020204" pitchFamily="34" charset="0"/>
                <a:ea typeface="Source Sans Pro SemiBold"/>
                <a:cs typeface="Source Sans Pro SemiBold"/>
                <a:sym typeface="Source Sans Pro SemiBold"/>
              </a:rPr>
              <a:t>2</a:t>
            </a:r>
            <a:r>
              <a:rPr sz="3000" dirty="0" smtClean="0">
                <a:solidFill>
                  <a:schemeClr val="bg1"/>
                </a:solidFill>
                <a:latin typeface="Century Gothic" panose="020B0502020202020204" pitchFamily="34" charset="0"/>
                <a:ea typeface="Source Sans Pro SemiBold"/>
                <a:cs typeface="Source Sans Pro SemiBold"/>
                <a:sym typeface="Source Sans Pro SemiBold"/>
              </a:rPr>
              <a:t> </a:t>
            </a:r>
            <a:r>
              <a:rPr lang="en-US" sz="3000" dirty="0">
                <a:solidFill>
                  <a:schemeClr val="bg1"/>
                </a:solidFill>
                <a:latin typeface="Century Gothic" panose="020B0502020202020204" pitchFamily="34" charset="0"/>
                <a:ea typeface="Source Sans Pro SemiBold"/>
                <a:cs typeface="Source Sans Pro SemiBold"/>
                <a:sym typeface="Source Sans Pro SemiBold"/>
              </a:rPr>
              <a:t>Teammate Affiliation</a:t>
            </a:r>
            <a:endParaRPr sz="3000" dirty="0">
              <a:solidFill>
                <a:schemeClr val="bg1"/>
              </a:solidFill>
              <a:latin typeface="Century Gothic" panose="020B0502020202020204" pitchFamily="34" charset="0"/>
            </a:endParaRPr>
          </a:p>
        </p:txBody>
      </p:sp>
      <p:sp>
        <p:nvSpPr>
          <p:cNvPr id="489" name="(A) Plan, cut, edit, and distill your message. Write a brief, descriptive title. Use a layout that takes advantage of the whole poster. Prepare two versions of your poster intro: a short one and a long one. (B) When another human seems like they might be interested in your work, ask to be sure. Then ask if they want the short intro or the long intro. Don’t be afraid to ask questions to learn about your audience first. Use their background to change your talks up on the fly; they’re not elevator pitches.  (C) Oblige them. Use the graphical abstract for the short version and get into your data figures for the long version. (D) Listen to their verbal and non-verbal responses as you continue the conversation."/>
          <p:cNvSpPr txBox="1"/>
          <p:nvPr/>
        </p:nvSpPr>
        <p:spPr>
          <a:xfrm>
            <a:off x="1363233" y="7018484"/>
            <a:ext cx="13933993" cy="937070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0479" rIns="30479">
            <a:spAutoFit/>
          </a:bodyPr>
          <a:lstStyle/>
          <a:p>
            <a:pPr algn="ctr" defTabSz="2926226">
              <a:lnSpc>
                <a:spcPct val="110000"/>
              </a:lnSpc>
              <a:defRPr sz="2500">
                <a:solidFill>
                  <a:srgbClr val="1D5962"/>
                </a:solidFill>
                <a:latin typeface="Source Sans Pro Regular"/>
                <a:ea typeface="Source Sans Pro Regular"/>
                <a:cs typeface="Source Sans Pro Regular"/>
                <a:sym typeface="Source Sans Pro Regular"/>
              </a:defRPr>
            </a:pPr>
            <a:r>
              <a:rPr lang="en-US" sz="14000" b="1" dirty="0">
                <a:solidFill>
                  <a:schemeClr val="bg1"/>
                </a:solidFill>
                <a:latin typeface="Century Gothic" panose="020B0502020202020204" pitchFamily="34" charset="0"/>
              </a:rPr>
              <a:t>Use this big space for your map, images, graphs, etc.</a:t>
            </a:r>
            <a:endParaRPr sz="14000" b="1" dirty="0">
              <a:solidFill>
                <a:schemeClr val="bg1"/>
              </a:solidFill>
              <a:latin typeface="Century Gothic" panose="020B0502020202020204" pitchFamily="34" charset="0"/>
            </a:endParaRPr>
          </a:p>
        </p:txBody>
      </p:sp>
      <p:sp>
        <p:nvSpPr>
          <p:cNvPr id="490" name="Title 4"/>
          <p:cNvSpPr txBox="1"/>
          <p:nvPr/>
        </p:nvSpPr>
        <p:spPr>
          <a:xfrm>
            <a:off x="17561239" y="574430"/>
            <a:ext cx="7092384" cy="72756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479" rIns="30479">
            <a:normAutofit lnSpcReduction="10000"/>
          </a:bodyPr>
          <a:lstStyle/>
          <a:p>
            <a:pPr defTabSz="2926226">
              <a:spcBef>
                <a:spcPts val="1333"/>
              </a:spcBef>
              <a:defRPr sz="7500">
                <a:solidFill>
                  <a:srgbClr val="1D5962"/>
                </a:solidFill>
                <a:latin typeface="Source Sans Pro Bold"/>
                <a:ea typeface="Source Sans Pro Bold"/>
                <a:cs typeface="Source Sans Pro Bold"/>
                <a:sym typeface="Source Sans Pro Bold"/>
              </a:defRPr>
            </a:pPr>
            <a:r>
              <a:rPr lang="en-US" sz="5000" b="1" dirty="0">
                <a:solidFill>
                  <a:schemeClr val="bg1"/>
                </a:solidFill>
                <a:latin typeface="Century Gothic" panose="020B0502020202020204" pitchFamily="34" charset="0"/>
              </a:rPr>
              <a:t>Introduction</a:t>
            </a:r>
            <a:endParaRPr sz="5000" b="1" dirty="0">
              <a:solidFill>
                <a:schemeClr val="bg1"/>
              </a:solidFill>
              <a:latin typeface="Century Gothic" panose="020B0502020202020204" pitchFamily="34" charset="0"/>
            </a:endParaRPr>
          </a:p>
          <a:p>
            <a:pPr marL="334227" indent="-334227" defTabSz="2926226">
              <a:spcBef>
                <a:spcPts val="800"/>
              </a:spcBef>
              <a:buSzPct val="100000"/>
              <a:buChar char="•"/>
              <a:defRPr sz="3500">
                <a:solidFill>
                  <a:srgbClr val="2C365E"/>
                </a:solidFill>
                <a:latin typeface="Source Sans Pro Bold"/>
                <a:ea typeface="Source Sans Pro Bold"/>
                <a:cs typeface="Source Sans Pro Bold"/>
                <a:sym typeface="Source Sans Pro Bold"/>
              </a:defRPr>
            </a:pPr>
            <a:r>
              <a:rPr lang="en-US" sz="3000" dirty="0">
                <a:solidFill>
                  <a:schemeClr val="bg1"/>
                </a:solidFill>
                <a:latin typeface="Century Gothic" panose="020B0502020202020204" pitchFamily="34" charset="0"/>
                <a:ea typeface="Source Sans Pro Regular"/>
                <a:cs typeface="Source Sans Pro Regular"/>
                <a:sym typeface="Source Sans Pro Regular"/>
              </a:rPr>
              <a:t>Provide </a:t>
            </a:r>
            <a:r>
              <a:rPr lang="en-US" sz="3000" dirty="0">
                <a:solidFill>
                  <a:schemeClr val="bg1"/>
                </a:solidFill>
                <a:latin typeface="Century Gothic" panose="020B0502020202020204" pitchFamily="34" charset="0"/>
                <a:ea typeface="Source Sans Pro Regular"/>
                <a:cs typeface="Source Sans Pro Regular"/>
                <a:sym typeface="Source Sans Pro Regular"/>
              </a:rPr>
              <a:t>essential background information on the issue that your </a:t>
            </a:r>
            <a:r>
              <a:rPr lang="en-US" sz="3000" dirty="0">
                <a:solidFill>
                  <a:schemeClr val="bg1"/>
                </a:solidFill>
                <a:latin typeface="Century Gothic" panose="020B0502020202020204" pitchFamily="34" charset="0"/>
                <a:ea typeface="Source Sans Pro Regular"/>
                <a:cs typeface="Source Sans Pro Regular"/>
                <a:sym typeface="Source Sans Pro Regular"/>
              </a:rPr>
              <a:t>project </a:t>
            </a:r>
            <a:r>
              <a:rPr lang="en-US" sz="3000" dirty="0">
                <a:solidFill>
                  <a:schemeClr val="bg1"/>
                </a:solidFill>
                <a:latin typeface="Century Gothic" panose="020B0502020202020204" pitchFamily="34" charset="0"/>
                <a:ea typeface="Source Sans Pro Regular"/>
                <a:cs typeface="Source Sans Pro Regular"/>
                <a:sym typeface="Source Sans Pro Regular"/>
              </a:rPr>
              <a:t>is addressing.</a:t>
            </a:r>
          </a:p>
          <a:p>
            <a:pPr marL="334227" indent="-334227" defTabSz="2926226">
              <a:spcBef>
                <a:spcPts val="800"/>
              </a:spcBef>
              <a:buSzPct val="100000"/>
              <a:buChar char="•"/>
              <a:defRPr sz="3500">
                <a:solidFill>
                  <a:srgbClr val="2C365E"/>
                </a:solidFill>
                <a:latin typeface="Source Sans Pro Bold"/>
                <a:ea typeface="Source Sans Pro Bold"/>
                <a:cs typeface="Source Sans Pro Bold"/>
                <a:sym typeface="Source Sans Pro Bold"/>
              </a:defRPr>
            </a:pPr>
            <a:r>
              <a:rPr lang="en-US" sz="3000" dirty="0">
                <a:solidFill>
                  <a:schemeClr val="bg1"/>
                </a:solidFill>
                <a:latin typeface="Century Gothic" panose="020B0502020202020204" pitchFamily="34" charset="0"/>
                <a:ea typeface="Source Sans Pro Regular"/>
                <a:cs typeface="Source Sans Pro Regular"/>
                <a:sym typeface="Source Sans Pro Regular"/>
              </a:rPr>
              <a:t>This section is vital for conveying to a layperson the importance of the project.</a:t>
            </a:r>
          </a:p>
          <a:p>
            <a:pPr marL="334227" indent="-334227" defTabSz="2926226">
              <a:spcBef>
                <a:spcPts val="800"/>
              </a:spcBef>
              <a:buSzPct val="100000"/>
              <a:buChar char="•"/>
              <a:defRPr sz="3500">
                <a:solidFill>
                  <a:srgbClr val="2C365E"/>
                </a:solidFill>
                <a:latin typeface="Source Sans Pro Bold"/>
                <a:ea typeface="Source Sans Pro Bold"/>
                <a:cs typeface="Source Sans Pro Bold"/>
                <a:sym typeface="Source Sans Pro Bold"/>
              </a:defRPr>
            </a:pPr>
            <a:r>
              <a:rPr lang="en-US" sz="3000" dirty="0">
                <a:solidFill>
                  <a:schemeClr val="bg1"/>
                </a:solidFill>
                <a:latin typeface="Century Gothic" panose="020B0502020202020204" pitchFamily="34" charset="0"/>
                <a:ea typeface="Source Sans Pro Regular"/>
                <a:cs typeface="Source Sans Pro Regular"/>
                <a:sym typeface="Source Sans Pro Regular"/>
              </a:rPr>
              <a:t>Clearly state how your project will address the focal question or issue, and list objectives/goals of the study:</a:t>
            </a:r>
          </a:p>
          <a:p>
            <a:pPr marL="334227" indent="-334227" defTabSz="2926226">
              <a:spcBef>
                <a:spcPts val="800"/>
              </a:spcBef>
              <a:buSzPct val="100000"/>
              <a:buChar char="•"/>
              <a:defRPr sz="3500">
                <a:solidFill>
                  <a:srgbClr val="2C365E"/>
                </a:solidFill>
                <a:latin typeface="Source Sans Pro Bold"/>
                <a:ea typeface="Source Sans Pro Bold"/>
                <a:cs typeface="Source Sans Pro Bold"/>
                <a:sym typeface="Source Sans Pro Bold"/>
              </a:defRPr>
            </a:pPr>
            <a:r>
              <a:rPr lang="en-US" sz="3000" dirty="0">
                <a:solidFill>
                  <a:schemeClr val="bg1"/>
                </a:solidFill>
                <a:latin typeface="Century Gothic" panose="020B0502020202020204" pitchFamily="34" charset="0"/>
                <a:ea typeface="Source Sans Pro Regular"/>
                <a:cs typeface="Source Sans Pro Regular"/>
                <a:sym typeface="Source Sans Pro Regular"/>
              </a:rPr>
              <a:t>Objective 1;</a:t>
            </a:r>
          </a:p>
          <a:p>
            <a:pPr marL="334227" indent="-334227" defTabSz="2926226">
              <a:spcBef>
                <a:spcPts val="800"/>
              </a:spcBef>
              <a:buSzPct val="100000"/>
              <a:buChar char="•"/>
              <a:defRPr sz="3500">
                <a:solidFill>
                  <a:srgbClr val="2C365E"/>
                </a:solidFill>
                <a:latin typeface="Source Sans Pro Bold"/>
                <a:ea typeface="Source Sans Pro Bold"/>
                <a:cs typeface="Source Sans Pro Bold"/>
                <a:sym typeface="Source Sans Pro Bold"/>
              </a:defRPr>
            </a:pPr>
            <a:r>
              <a:rPr lang="en-US" sz="3000" dirty="0">
                <a:solidFill>
                  <a:schemeClr val="bg1"/>
                </a:solidFill>
                <a:latin typeface="Century Gothic" panose="020B0502020202020204" pitchFamily="34" charset="0"/>
                <a:ea typeface="Source Sans Pro Regular"/>
                <a:cs typeface="Source Sans Pro Regular"/>
                <a:sym typeface="Source Sans Pro Regular"/>
              </a:rPr>
              <a:t>Objective 2;</a:t>
            </a:r>
          </a:p>
          <a:p>
            <a:pPr marL="334227" indent="-334227" defTabSz="2926226">
              <a:spcBef>
                <a:spcPts val="800"/>
              </a:spcBef>
              <a:buSzPct val="100000"/>
              <a:buChar char="•"/>
              <a:defRPr sz="3500">
                <a:solidFill>
                  <a:srgbClr val="2C365E"/>
                </a:solidFill>
                <a:latin typeface="Source Sans Pro Bold"/>
                <a:ea typeface="Source Sans Pro Bold"/>
                <a:cs typeface="Source Sans Pro Bold"/>
                <a:sym typeface="Source Sans Pro Bold"/>
              </a:defRPr>
            </a:pPr>
            <a:r>
              <a:rPr lang="en-US" sz="3000" dirty="0">
                <a:solidFill>
                  <a:schemeClr val="bg1"/>
                </a:solidFill>
                <a:latin typeface="Century Gothic" panose="020B0502020202020204" pitchFamily="34" charset="0"/>
                <a:ea typeface="Source Sans Pro Regular"/>
                <a:cs typeface="Source Sans Pro Regular"/>
                <a:sym typeface="Source Sans Pro Regular"/>
              </a:rPr>
              <a:t>Etc.</a:t>
            </a:r>
          </a:p>
        </p:txBody>
      </p:sp>
      <p:sp>
        <p:nvSpPr>
          <p:cNvPr id="491" name="Title 4"/>
          <p:cNvSpPr txBox="1"/>
          <p:nvPr/>
        </p:nvSpPr>
        <p:spPr>
          <a:xfrm>
            <a:off x="25445061" y="560438"/>
            <a:ext cx="6811437" cy="725540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479" rIns="30479">
            <a:normAutofit/>
          </a:bodyPr>
          <a:lstStyle/>
          <a:p>
            <a:pPr defTabSz="2575079">
              <a:spcBef>
                <a:spcPts val="1133"/>
              </a:spcBef>
              <a:defRPr sz="6600">
                <a:solidFill>
                  <a:srgbClr val="1D5962"/>
                </a:solidFill>
                <a:latin typeface="Source Sans Pro Bold"/>
                <a:ea typeface="Source Sans Pro Bold"/>
                <a:cs typeface="Source Sans Pro Bold"/>
                <a:sym typeface="Source Sans Pro Bold"/>
              </a:defRPr>
            </a:pPr>
            <a:r>
              <a:rPr lang="en-US" sz="5000" b="1" dirty="0">
                <a:solidFill>
                  <a:schemeClr val="bg1"/>
                </a:solidFill>
                <a:latin typeface="Century Gothic" panose="020B0502020202020204" pitchFamily="34" charset="0"/>
              </a:rPr>
              <a:t>Methods</a:t>
            </a:r>
            <a:endParaRPr sz="5000" b="1" dirty="0">
              <a:solidFill>
                <a:schemeClr val="bg1"/>
              </a:solidFill>
              <a:latin typeface="Century Gothic" panose="020B0502020202020204" pitchFamily="34" charset="0"/>
            </a:endParaRPr>
          </a:p>
          <a:p>
            <a:pPr marL="304815" indent="-304815" defTabSz="2575079">
              <a:spcBef>
                <a:spcPts val="800"/>
              </a:spcBef>
              <a:buFont typeface="Arial" panose="020B0604020202020204" pitchFamily="34" charset="0"/>
              <a:buChar char="•"/>
              <a:defRPr sz="2904">
                <a:solidFill>
                  <a:srgbClr val="1D5962"/>
                </a:solidFill>
                <a:latin typeface="Source Sans Pro Bold"/>
                <a:ea typeface="Source Sans Pro Bold"/>
                <a:cs typeface="Source Sans Pro Bold"/>
                <a:sym typeface="Source Sans Pro Bold"/>
              </a:defRPr>
            </a:pPr>
            <a:r>
              <a:rPr lang="en-US" sz="3000" dirty="0">
                <a:solidFill>
                  <a:schemeClr val="bg1"/>
                </a:solidFill>
                <a:latin typeface="Century Gothic" panose="020B0502020202020204" pitchFamily="34" charset="0"/>
                <a:ea typeface="Source Sans Pro Regular"/>
                <a:cs typeface="Source Sans Pro Regular"/>
                <a:sym typeface="Source Sans Pro Regular"/>
              </a:rPr>
              <a:t>List the steps you took to complete the project.</a:t>
            </a:r>
          </a:p>
          <a:p>
            <a:pPr marL="304815" indent="-304815" defTabSz="2575079">
              <a:spcBef>
                <a:spcPts val="800"/>
              </a:spcBef>
              <a:buFont typeface="Arial" panose="020B0604020202020204" pitchFamily="34" charset="0"/>
              <a:buChar char="•"/>
              <a:defRPr sz="2904">
                <a:solidFill>
                  <a:srgbClr val="1D5962"/>
                </a:solidFill>
                <a:latin typeface="Source Sans Pro Bold"/>
                <a:ea typeface="Source Sans Pro Bold"/>
                <a:cs typeface="Source Sans Pro Bold"/>
                <a:sym typeface="Source Sans Pro Bold"/>
              </a:defRPr>
            </a:pPr>
            <a:r>
              <a:rPr lang="en-US" sz="3000" dirty="0">
                <a:solidFill>
                  <a:schemeClr val="bg1"/>
                </a:solidFill>
                <a:latin typeface="Century Gothic" panose="020B0502020202020204" pitchFamily="34" charset="0"/>
                <a:ea typeface="Source Sans Pro Regular"/>
                <a:cs typeface="Source Sans Pro Regular"/>
                <a:sym typeface="Source Sans Pro Regular"/>
              </a:rPr>
              <a:t>Important things to include in this section are:</a:t>
            </a:r>
          </a:p>
          <a:p>
            <a:pPr marL="609630" lvl="1" indent="-304815" defTabSz="2575079">
              <a:spcBef>
                <a:spcPts val="800"/>
              </a:spcBef>
              <a:buFont typeface="Wingdings" panose="05000000000000000000" pitchFamily="2" charset="2"/>
              <a:buChar char="Ø"/>
              <a:defRPr sz="2904">
                <a:solidFill>
                  <a:srgbClr val="1D5962"/>
                </a:solidFill>
                <a:latin typeface="Source Sans Pro Bold"/>
                <a:ea typeface="Source Sans Pro Bold"/>
                <a:cs typeface="Source Sans Pro Bold"/>
                <a:sym typeface="Source Sans Pro Bold"/>
              </a:defRPr>
            </a:pPr>
            <a:r>
              <a:rPr lang="en-US" sz="3000" dirty="0">
                <a:solidFill>
                  <a:schemeClr val="bg1"/>
                </a:solidFill>
                <a:latin typeface="Century Gothic" panose="020B0502020202020204" pitchFamily="34" charset="0"/>
                <a:ea typeface="Source Sans Pro Regular"/>
                <a:cs typeface="Source Sans Pro Regular"/>
                <a:sym typeface="Source Sans Pro Regular"/>
              </a:rPr>
              <a:t>Location;</a:t>
            </a:r>
          </a:p>
          <a:p>
            <a:pPr marL="609630" lvl="1" indent="-304815" defTabSz="2575079">
              <a:spcBef>
                <a:spcPts val="800"/>
              </a:spcBef>
              <a:buFont typeface="Wingdings" panose="05000000000000000000" pitchFamily="2" charset="2"/>
              <a:buChar char="Ø"/>
              <a:defRPr sz="2904">
                <a:solidFill>
                  <a:srgbClr val="1D5962"/>
                </a:solidFill>
                <a:latin typeface="Source Sans Pro Bold"/>
                <a:ea typeface="Source Sans Pro Bold"/>
                <a:cs typeface="Source Sans Pro Bold"/>
                <a:sym typeface="Source Sans Pro Bold"/>
              </a:defRPr>
            </a:pPr>
            <a:r>
              <a:rPr lang="en-US" sz="3000" dirty="0">
                <a:solidFill>
                  <a:schemeClr val="bg1"/>
                </a:solidFill>
                <a:latin typeface="Century Gothic" panose="020B0502020202020204" pitchFamily="34" charset="0"/>
                <a:ea typeface="Source Sans Pro Regular"/>
                <a:cs typeface="Source Sans Pro Regular"/>
                <a:sym typeface="Source Sans Pro Regular"/>
              </a:rPr>
              <a:t>Time of year and duration of project;</a:t>
            </a:r>
          </a:p>
          <a:p>
            <a:pPr marL="609630" lvl="1" indent="-304815" defTabSz="2575079">
              <a:spcBef>
                <a:spcPts val="800"/>
              </a:spcBef>
              <a:buFont typeface="Wingdings" panose="05000000000000000000" pitchFamily="2" charset="2"/>
              <a:buChar char="Ø"/>
              <a:defRPr sz="2904">
                <a:solidFill>
                  <a:srgbClr val="1D5962"/>
                </a:solidFill>
                <a:latin typeface="Source Sans Pro Bold"/>
                <a:ea typeface="Source Sans Pro Bold"/>
                <a:cs typeface="Source Sans Pro Bold"/>
                <a:sym typeface="Source Sans Pro Bold"/>
              </a:defRPr>
            </a:pPr>
            <a:r>
              <a:rPr lang="en-US" sz="3000" dirty="0">
                <a:solidFill>
                  <a:schemeClr val="bg1"/>
                </a:solidFill>
                <a:latin typeface="Century Gothic" panose="020B0502020202020204" pitchFamily="34" charset="0"/>
                <a:ea typeface="Source Sans Pro Regular"/>
                <a:cs typeface="Source Sans Pro Regular"/>
                <a:sym typeface="Source Sans Pro Regular"/>
              </a:rPr>
              <a:t>Description of environment at sites or study organisms;</a:t>
            </a:r>
          </a:p>
          <a:p>
            <a:pPr marL="609630" lvl="1" indent="-304815" defTabSz="2575079">
              <a:spcBef>
                <a:spcPts val="800"/>
              </a:spcBef>
              <a:buFont typeface="Wingdings" panose="05000000000000000000" pitchFamily="2" charset="2"/>
              <a:buChar char="Ø"/>
              <a:defRPr sz="2904">
                <a:solidFill>
                  <a:srgbClr val="1D5962"/>
                </a:solidFill>
                <a:latin typeface="Source Sans Pro Bold"/>
                <a:ea typeface="Source Sans Pro Bold"/>
                <a:cs typeface="Source Sans Pro Bold"/>
                <a:sym typeface="Source Sans Pro Bold"/>
              </a:defRPr>
            </a:pPr>
            <a:r>
              <a:rPr lang="en-US" sz="3000" dirty="0">
                <a:solidFill>
                  <a:schemeClr val="bg1"/>
                </a:solidFill>
                <a:latin typeface="Century Gothic" panose="020B0502020202020204" pitchFamily="34" charset="0"/>
                <a:ea typeface="Source Sans Pro Regular"/>
                <a:cs typeface="Source Sans Pro Regular"/>
                <a:sym typeface="Source Sans Pro Regular"/>
              </a:rPr>
              <a:t>Techniques, procedures or tools used to carry out work</a:t>
            </a:r>
            <a:r>
              <a:rPr lang="en-US" sz="3000" dirty="0">
                <a:solidFill>
                  <a:schemeClr val="bg1"/>
                </a:solidFill>
                <a:latin typeface="Century Gothic" panose="020B0502020202020204" pitchFamily="34" charset="0"/>
                <a:ea typeface="Source Sans Pro Regular"/>
                <a:cs typeface="Source Sans Pro Regular"/>
                <a:sym typeface="Source Sans Pro Regular"/>
              </a:rPr>
              <a:t>.</a:t>
            </a:r>
            <a:endParaRPr lang="en-US" sz="3000" dirty="0">
              <a:solidFill>
                <a:schemeClr val="bg1"/>
              </a:solidFill>
              <a:latin typeface="Century Gothic" panose="020B0502020202020204" pitchFamily="34" charset="0"/>
              <a:ea typeface="Source Sans Pro Regular"/>
              <a:cs typeface="Source Sans Pro Regular"/>
              <a:sym typeface="Source Sans Pro Regular"/>
            </a:endParaRPr>
          </a:p>
        </p:txBody>
      </p:sp>
      <p:sp>
        <p:nvSpPr>
          <p:cNvPr id="495" name="Title 4"/>
          <p:cNvSpPr txBox="1"/>
          <p:nvPr/>
        </p:nvSpPr>
        <p:spPr>
          <a:xfrm>
            <a:off x="729477" y="2835060"/>
            <a:ext cx="14055695" cy="70976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479" rIns="30479">
            <a:normAutofit/>
          </a:bodyPr>
          <a:lstStyle/>
          <a:p>
            <a:pPr defTabSz="2926226">
              <a:defRPr sz="4500">
                <a:solidFill>
                  <a:srgbClr val="1D5962"/>
                </a:solidFill>
                <a:latin typeface="Source Sans Pro Regular"/>
                <a:ea typeface="Source Sans Pro Regular"/>
                <a:cs typeface="Source Sans Pro Regular"/>
                <a:sym typeface="Source Sans Pro Regular"/>
              </a:defRPr>
            </a:pPr>
            <a:r>
              <a:rPr lang="en-US" sz="4000" dirty="0">
                <a:solidFill>
                  <a:schemeClr val="bg1"/>
                </a:solidFill>
                <a:latin typeface="Century Gothic" panose="020B0502020202020204" pitchFamily="34" charset="0"/>
                <a:ea typeface="Source Sans Pro Bold"/>
                <a:cs typeface="Source Sans Pro Bold"/>
                <a:sym typeface="Source Sans Pro Bold"/>
              </a:rPr>
              <a:t>Teammate Name</a:t>
            </a:r>
            <a:r>
              <a:rPr sz="4000" baseline="31999" dirty="0">
                <a:solidFill>
                  <a:schemeClr val="bg1"/>
                </a:solidFill>
                <a:latin typeface="Century Gothic" panose="020B0502020202020204" pitchFamily="34" charset="0"/>
              </a:rPr>
              <a:t>1</a:t>
            </a:r>
            <a:r>
              <a:rPr lang="en-US" sz="4000" dirty="0">
                <a:solidFill>
                  <a:schemeClr val="bg1"/>
                </a:solidFill>
                <a:latin typeface="Century Gothic" panose="020B0502020202020204" pitchFamily="34" charset="0"/>
              </a:rPr>
              <a:t> </a:t>
            </a:r>
            <a:r>
              <a:rPr lang="en-US" sz="4000" dirty="0">
                <a:solidFill>
                  <a:schemeClr val="bg1"/>
                </a:solidFill>
                <a:latin typeface="Century Gothic" panose="020B0502020202020204" pitchFamily="34" charset="0"/>
              </a:rPr>
              <a:t>&amp; </a:t>
            </a:r>
            <a:r>
              <a:rPr lang="en-US" sz="4000" dirty="0">
                <a:solidFill>
                  <a:schemeClr val="bg1"/>
                </a:solidFill>
                <a:latin typeface="Century Gothic" panose="020B0502020202020204" pitchFamily="34" charset="0"/>
              </a:rPr>
              <a:t>Teammate Name</a:t>
            </a:r>
            <a:r>
              <a:rPr lang="en-US" sz="4000" baseline="31999" dirty="0">
                <a:solidFill>
                  <a:schemeClr val="bg1"/>
                </a:solidFill>
                <a:latin typeface="Century Gothic" panose="020B0502020202020204" pitchFamily="34" charset="0"/>
              </a:rPr>
              <a:t>2</a:t>
            </a:r>
            <a:endParaRPr sz="4000" baseline="31999" dirty="0">
              <a:solidFill>
                <a:schemeClr val="bg1"/>
              </a:solidFill>
              <a:latin typeface="Century Gothic" panose="020B0502020202020204" pitchFamily="34" charset="0"/>
            </a:endParaRPr>
          </a:p>
        </p:txBody>
      </p:sp>
      <p:sp>
        <p:nvSpPr>
          <p:cNvPr id="496" name="Title 4"/>
          <p:cNvSpPr txBox="1"/>
          <p:nvPr/>
        </p:nvSpPr>
        <p:spPr>
          <a:xfrm>
            <a:off x="17624869" y="9524881"/>
            <a:ext cx="10811180" cy="168830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479" rIns="30479"/>
          <a:lstStyle>
            <a:lvl1pPr defTabSz="4389120">
              <a:defRPr sz="2000">
                <a:solidFill>
                  <a:srgbClr val="1D5962"/>
                </a:solidFill>
                <a:latin typeface="Source Sans Pro Light"/>
                <a:ea typeface="Source Sans Pro Light"/>
                <a:cs typeface="Source Sans Pro Light"/>
                <a:sym typeface="Source Sans Pro Light"/>
              </a:defRPr>
            </a:lvl1pPr>
          </a:lstStyle>
          <a:p>
            <a:pPr marL="381019" indent="-381019">
              <a:buFont typeface="Wingdings" panose="05000000000000000000" pitchFamily="2" charset="2"/>
              <a:buChar char="Ø"/>
            </a:pPr>
            <a:r>
              <a:rPr lang="en-US" sz="3000" dirty="0">
                <a:solidFill>
                  <a:schemeClr val="bg1"/>
                </a:solidFill>
                <a:latin typeface="Century Gothic" panose="020B0502020202020204" pitchFamily="34" charset="0"/>
              </a:rPr>
              <a:t>Keep this section limited to the main one or two most important outcomes from your project</a:t>
            </a:r>
          </a:p>
          <a:p>
            <a:pPr marL="381019" indent="-381019">
              <a:buFont typeface="Wingdings" panose="05000000000000000000" pitchFamily="2" charset="2"/>
              <a:buChar char="Ø"/>
            </a:pPr>
            <a:r>
              <a:rPr lang="en-US" sz="3000" dirty="0">
                <a:solidFill>
                  <a:schemeClr val="bg1"/>
                </a:solidFill>
                <a:latin typeface="Century Gothic" panose="020B0502020202020204" pitchFamily="34" charset="0"/>
              </a:rPr>
              <a:t>Less is more</a:t>
            </a:r>
            <a:endParaRPr sz="3000" dirty="0">
              <a:solidFill>
                <a:schemeClr val="bg1"/>
              </a:solidFill>
              <a:latin typeface="Century Gothic" panose="020B0502020202020204" pitchFamily="34" charset="0"/>
            </a:endParaRPr>
          </a:p>
        </p:txBody>
      </p:sp>
      <p:sp>
        <p:nvSpPr>
          <p:cNvPr id="502" name="Title 4"/>
          <p:cNvSpPr txBox="1"/>
          <p:nvPr/>
        </p:nvSpPr>
        <p:spPr>
          <a:xfrm>
            <a:off x="28048806" y="10613731"/>
            <a:ext cx="4210564" cy="12966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479" rIns="30479"/>
          <a:lstStyle>
            <a:lvl1pPr defTabSz="4389120">
              <a:defRPr sz="2000">
                <a:solidFill>
                  <a:srgbClr val="1D5962"/>
                </a:solidFill>
                <a:latin typeface="Source Sans Pro Light"/>
                <a:ea typeface="Source Sans Pro Light"/>
                <a:cs typeface="Source Sans Pro Light"/>
                <a:sym typeface="Source Sans Pro Light"/>
              </a:defRPr>
            </a:lvl1pPr>
          </a:lstStyle>
          <a:p>
            <a:pPr algn="r"/>
            <a:r>
              <a:rPr lang="en-US" sz="3000" dirty="0">
                <a:solidFill>
                  <a:schemeClr val="bg1"/>
                </a:solidFill>
                <a:latin typeface="Century Gothic" panose="020B0502020202020204" pitchFamily="34" charset="0"/>
              </a:rPr>
              <a:t>Scan the QR Code to access our </a:t>
            </a:r>
            <a:r>
              <a:rPr lang="en-US" sz="3000" dirty="0" err="1">
                <a:solidFill>
                  <a:schemeClr val="bg1"/>
                </a:solidFill>
                <a:latin typeface="Century Gothic" panose="020B0502020202020204" pitchFamily="34" charset="0"/>
              </a:rPr>
              <a:t>StoryMap</a:t>
            </a:r>
            <a:endParaRPr sz="3000" dirty="0">
              <a:solidFill>
                <a:schemeClr val="bg1"/>
              </a:solidFill>
              <a:latin typeface="Century Gothic" panose="020B0502020202020204" pitchFamily="34" charset="0"/>
            </a:endParaRPr>
          </a:p>
        </p:txBody>
      </p:sp>
      <p:sp>
        <p:nvSpPr>
          <p:cNvPr id="506" name="Title 4"/>
          <p:cNvSpPr txBox="1"/>
          <p:nvPr/>
        </p:nvSpPr>
        <p:spPr>
          <a:xfrm>
            <a:off x="17561239" y="8468015"/>
            <a:ext cx="10487566" cy="1161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479" rIns="30479">
            <a:normAutofit/>
          </a:bodyPr>
          <a:lstStyle>
            <a:lvl1pPr defTabSz="2984601">
              <a:spcBef>
                <a:spcPts val="1300"/>
              </a:spcBef>
              <a:defRPr sz="5100">
                <a:solidFill>
                  <a:srgbClr val="1D5962"/>
                </a:solidFill>
                <a:latin typeface="Source Sans Pro Bold"/>
                <a:ea typeface="Source Sans Pro Bold"/>
                <a:cs typeface="Source Sans Pro Bold"/>
                <a:sym typeface="Source Sans Pro Bold"/>
              </a:defRPr>
            </a:lvl1pPr>
          </a:lstStyle>
          <a:p>
            <a:r>
              <a:rPr lang="en-US" sz="5000" b="1" dirty="0">
                <a:solidFill>
                  <a:schemeClr val="bg1"/>
                </a:solidFill>
                <a:latin typeface="Century Gothic" panose="020B0502020202020204" pitchFamily="34" charset="0"/>
              </a:rPr>
              <a:t>The Take-Away</a:t>
            </a:r>
            <a:endParaRPr sz="5000" b="1" dirty="0">
              <a:solidFill>
                <a:schemeClr val="bg1"/>
              </a:solidFill>
              <a:latin typeface="Century Gothic" panose="020B0502020202020204" pitchFamily="34" charset="0"/>
            </a:endParaRPr>
          </a:p>
        </p:txBody>
      </p:sp>
      <p:pic>
        <p:nvPicPr>
          <p:cNvPr id="46" name="Picture 4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992311" y="20352593"/>
            <a:ext cx="3225340" cy="1097280"/>
          </a:xfrm>
          <a:prstGeom prst="rect">
            <a:avLst/>
          </a:prstGeom>
          <a:solidFill>
            <a:srgbClr val="000E2F"/>
          </a:solidFill>
        </p:spPr>
      </p:pic>
      <p:pic>
        <p:nvPicPr>
          <p:cNvPr id="47" name="Picture 4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902579" y="20175180"/>
            <a:ext cx="4401312" cy="1295056"/>
          </a:xfrm>
          <a:prstGeom prst="rect">
            <a:avLst/>
          </a:prstGeom>
          <a:solidFill>
            <a:srgbClr val="000E2F"/>
          </a:solidFill>
        </p:spPr>
      </p:pic>
      <p:pic>
        <p:nvPicPr>
          <p:cNvPr id="48" name="Picture 4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7689557" y="20393094"/>
            <a:ext cx="2579342" cy="1097280"/>
          </a:xfrm>
          <a:prstGeom prst="rect">
            <a:avLst/>
          </a:prstGeom>
          <a:solidFill>
            <a:srgbClr val="000E2F"/>
          </a:solidFill>
        </p:spPr>
      </p:pic>
      <p:pic>
        <p:nvPicPr>
          <p:cNvPr id="51" name="Picture 50"/>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4401800" y="1651537"/>
            <a:ext cx="2280498" cy="2280498"/>
          </a:xfrm>
          <a:prstGeom prst="rect">
            <a:avLst/>
          </a:prstGeom>
        </p:spPr>
      </p:pic>
      <p:pic>
        <p:nvPicPr>
          <p:cNvPr id="2" name="Picture 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0312651" y="8634395"/>
            <a:ext cx="1905000" cy="1905000"/>
          </a:xfrm>
          <a:prstGeom prst="rect">
            <a:avLst/>
          </a:prstGeom>
        </p:spPr>
      </p:pic>
      <p:sp>
        <p:nvSpPr>
          <p:cNvPr id="44" name="Title 4"/>
          <p:cNvSpPr txBox="1"/>
          <p:nvPr/>
        </p:nvSpPr>
        <p:spPr>
          <a:xfrm>
            <a:off x="22559997" y="13790961"/>
            <a:ext cx="7643707" cy="39647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0479" rIns="30479"/>
          <a:lstStyle>
            <a:lvl1pPr defTabSz="4389120">
              <a:defRPr sz="2000">
                <a:solidFill>
                  <a:srgbClr val="1D5962"/>
                </a:solidFill>
                <a:latin typeface="Source Sans Pro Light"/>
                <a:ea typeface="Source Sans Pro Light"/>
                <a:cs typeface="Source Sans Pro Light"/>
                <a:sym typeface="Source Sans Pro Light"/>
              </a:defRPr>
            </a:lvl1pPr>
          </a:lstStyle>
          <a:p>
            <a:pPr algn="ctr"/>
            <a:r>
              <a:rPr lang="en-US" sz="5334" dirty="0">
                <a:solidFill>
                  <a:schemeClr val="bg1"/>
                </a:solidFill>
                <a:latin typeface="Century Gothic" panose="020B0502020202020204" pitchFamily="34" charset="0"/>
              </a:rPr>
              <a:t>Insert an image or two into this one – maybe you and your teammate working on the project</a:t>
            </a:r>
            <a:endParaRPr sz="5334" dirty="0">
              <a:solidFill>
                <a:schemeClr val="bg1"/>
              </a:solidFill>
              <a:latin typeface="Century Gothic" panose="020B0502020202020204" pitchFamily="34" charset="0"/>
            </a:endParaRPr>
          </a:p>
        </p:txBody>
      </p:sp>
      <p:sp>
        <p:nvSpPr>
          <p:cNvPr id="6" name="Bent Arrow 5"/>
          <p:cNvSpPr/>
          <p:nvPr/>
        </p:nvSpPr>
        <p:spPr>
          <a:xfrm>
            <a:off x="28992312" y="9274999"/>
            <a:ext cx="1211393" cy="1273328"/>
          </a:xfrm>
          <a:prstGeom prst="bentArrow">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endParaRPr>
          </a:p>
        </p:txBody>
      </p:sp>
    </p:spTree>
    <p:extLst>
      <p:ext uri="{BB962C8B-B14F-4D97-AF65-F5344CB8AC3E}">
        <p14:creationId xmlns:p14="http://schemas.microsoft.com/office/powerpoint/2010/main" val="21257237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TotalTime>
  <Words>879</Words>
  <Application>Microsoft Office PowerPoint</Application>
  <PresentationFormat>Custom</PresentationFormat>
  <Paragraphs>87</Paragraphs>
  <Slides>3</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vt:i4>
      </vt:variant>
    </vt:vector>
  </HeadingPairs>
  <TitlesOfParts>
    <vt:vector size="13" baseType="lpstr">
      <vt:lpstr>Arial</vt:lpstr>
      <vt:lpstr>Calibri</vt:lpstr>
      <vt:lpstr>Calibri Light</vt:lpstr>
      <vt:lpstr>Century Gothic</vt:lpstr>
      <vt:lpstr>Source Sans Pro Bold</vt:lpstr>
      <vt:lpstr>Source Sans Pro Light</vt:lpstr>
      <vt:lpstr>Source Sans Pro Regular</vt:lpstr>
      <vt:lpstr>Source Sans Pro SemiBold</vt:lpstr>
      <vt:lpstr>Wingdings</vt:lpstr>
      <vt:lpstr>Office Theme</vt:lpstr>
      <vt:lpstr>Short Title</vt:lpstr>
      <vt:lpstr>Short Title</vt:lpstr>
      <vt:lpstr>Short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Freidenfelds, Nicole</dc:creator>
  <cp:lastModifiedBy>Freidenfelds, Nicole</cp:lastModifiedBy>
  <cp:revision>13</cp:revision>
  <dcterms:created xsi:type="dcterms:W3CDTF">2019-12-12T18:39:01Z</dcterms:created>
  <dcterms:modified xsi:type="dcterms:W3CDTF">2020-01-13T16:30:10Z</dcterms:modified>
</cp:coreProperties>
</file>