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1" r:id="rId14"/>
    <p:sldId id="268" r:id="rId15"/>
  </p:sldIdLst>
  <p:sldSz cx="12192000" cy="6858000"/>
  <p:notesSz cx="6858000" cy="9144000"/>
  <p:embeddedFontLst>
    <p:embeddedFont>
      <p:font typeface="Century Gothic" panose="020B0502020202020204" pitchFamily="34" charset="0"/>
      <p:regular r:id="rId17"/>
      <p:bold r:id="rId18"/>
      <p:italic r:id="rId19"/>
      <p:boldItalic r:id="rId20"/>
    </p:embeddedFont>
    <p:embeddedFont>
      <p:font typeface="Roboto" panose="02000000000000000000" pitchFamily="2"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a Lindemann"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87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3-12-07T13:05:52.983" idx="2">
    <p:pos x="6000" y="0"/>
    <p:text>@alexander.gutting@uconn.edu  @allyson.hopper@uconn.edu&gt;
Hi Ally and Alex, Thanks for putting together these really clear slides that introduce your project well! 
I'm going to add some comments with a few notes.</p:text>
  </p:cm>
  <p:cm authorId="0" dt="2023-12-07T13:08:13.083" idx="1">
    <p:pos x="1794" y="1388"/>
    <p:text>Can you play the clip just until 42s? Following this point there is voiceover text that says: "There’s a whole lot of plastic that’s been disposed of lately since there are like, legit, no trash or recycle bins around here. Also the plastic consists of like a lot of microplastics that the water is contaminated with.” Saying that the plastic consists of microplastics is misleading. The plastic has the potential to break down into microplastics and contaminate the water, but the plastic doesn’t consist of microplastics. If you could just edit before this text for the sake of the presentation that would be great!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7de94c118b_4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27de94c118b_4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Welcome to the Animation Station! </a:t>
            </a:r>
            <a:endParaRPr/>
          </a:p>
          <a:p>
            <a:pPr marL="0" lvl="0" indent="0" algn="l" rtl="0">
              <a:spcBef>
                <a:spcPts val="0"/>
              </a:spcBef>
              <a:spcAft>
                <a:spcPts val="0"/>
              </a:spcAft>
              <a:buNone/>
            </a:pPr>
            <a:r>
              <a:rPr lang="en-US"/>
              <a:t>My name is Anna - I am a professor in the Digital Media and Design Department here at UConn where I teach animation classes and I am so excited to be with all of you today! </a:t>
            </a:r>
            <a:endParaRPr/>
          </a:p>
          <a:p>
            <a:pPr marL="0" lvl="0" indent="0" algn="l" rtl="0">
              <a:spcBef>
                <a:spcPts val="0"/>
              </a:spcBef>
              <a:spcAft>
                <a:spcPts val="0"/>
              </a:spcAft>
              <a:buNone/>
            </a:pPr>
            <a:r>
              <a:rPr lang="en-US"/>
              <a:t>In this station we are going to be thinking about the power of animation for environmental storytelling and then diving into an animation demo related to mirror lake, which you explored during the last workshop!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a134f06c0c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2a134f06c0c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Ally: These were our planning stages for the animation you saw previously. Starting off with the storyboard, after we worked on the script I began storyboarding/sketching out what we wanted our animation to look like. Storyboarding is the most important part when it comes to planning out an animation. I wrote down the parts of the script into the storyboard so I would know what dialogue would play with what animation. (probably info dump without a script)</a:t>
            </a:r>
            <a:endParaRPr/>
          </a:p>
          <a:p>
            <a:pPr marL="0" lvl="0" indent="0" algn="l" rtl="0">
              <a:spcBef>
                <a:spcPts val="0"/>
              </a:spcBef>
              <a:spcAft>
                <a:spcPts val="0"/>
              </a:spcAft>
              <a:buNone/>
            </a:pPr>
            <a:endParaRPr/>
          </a:p>
          <a:p>
            <a:pPr marL="0" lvl="0" indent="0" algn="l" rtl="0">
              <a:spcBef>
                <a:spcPts val="0"/>
              </a:spcBef>
              <a:spcAft>
                <a:spcPts val="0"/>
              </a:spcAft>
              <a:buNone/>
            </a:pPr>
            <a:r>
              <a:rPr lang="en-US"/>
              <a:t>Alex: For the animatic, we took our individual storyboard frames and used voiceovers and sounds to tell the general story. Finally, for the styleframe, we developed some basic ideas for what we wanted the characters to be like and what they would look like. We also decided on using a nice spring-like color palette to go with the mood of the video.</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a134f06c0c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2a134f06c0c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Ally: When it came to feedback and the adjustments we made for our project, one change we made was going from having a banana peel on the duck’s head to a plastic six-pack ring around the duck’s neck. We did this because for our final project, we changed our main focus from just general trash to specifically plastics. We wanted to further show how plastic trash left behind in the environment can affect wildlife. By making this change, it made the message a lot more clear.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a067d9a590_1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2a067d9a590_1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a0c60bdf3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2a0c60bdf3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80e18e40c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280e18e40c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000"/>
              </a:spcBef>
              <a:spcAft>
                <a:spcPts val="0"/>
              </a:spcAft>
              <a:buClr>
                <a:schemeClr val="dk1"/>
              </a:buClr>
              <a:buSzPts val="1100"/>
              <a:buFont typeface="Arial"/>
              <a:buNone/>
            </a:pPr>
            <a:r>
              <a:rPr lang="en-US">
                <a:solidFill>
                  <a:schemeClr val="dk1"/>
                </a:solidFill>
              </a:rPr>
              <a:t>With our animation demo we are going to be working with this scene that shows some of the different ways that development of the built environment can negatively impact waterbodies like Mirror Lake. </a:t>
            </a:r>
            <a:endParaRPr i="1">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US">
                <a:solidFill>
                  <a:schemeClr val="dk1"/>
                </a:solidFill>
              </a:rPr>
              <a:t>“Here we see that one of the consequences of development is that runoff increases. This is because while rainwater can be absorbed by natural groundcover like trees and grasses, rainwater cannot be absorbed by impervious surfaces like buildings, streets, and other paved surfaces. </a:t>
            </a:r>
            <a:r>
              <a:rPr lang="en-US" strike="sngStrike">
                <a:solidFill>
                  <a:schemeClr val="dk1"/>
                </a:solidFill>
              </a:rPr>
              <a:t>Runoff also increases with increased population density and water usage. </a:t>
            </a:r>
            <a:r>
              <a:rPr lang="en-US">
                <a:solidFill>
                  <a:schemeClr val="dk1"/>
                </a:solidFill>
              </a:rPr>
              <a:t>More runoff then leads to increased erosion, increased water level, sediment build up, and increased pollutants such as oil from roadways, nutrients from fertilizers, and bacteria from pet waste.” </a:t>
            </a:r>
            <a:endParaRPr>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US">
                <a:solidFill>
                  <a:schemeClr val="dk1"/>
                </a:solidFill>
              </a:rPr>
              <a:t>What are some ways that we are using the power of animation to make the invisible visible? </a:t>
            </a:r>
            <a:endParaRPr>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US">
                <a:solidFill>
                  <a:schemeClr val="dk1"/>
                </a:solidFill>
              </a:rPr>
              <a:t>(1) We are collapsing processes that happen over long time frames (like buildings popping up and leading to increase in runoff) to visualizing cause and effect </a:t>
            </a:r>
            <a:endParaRPr>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US">
                <a:solidFill>
                  <a:schemeClr val="dk1"/>
                </a:solidFill>
              </a:rPr>
              <a:t>(2) We are seeing the lake from a new perspective: from a cross section view, which allows us to show changes in water level and sediment </a:t>
            </a:r>
            <a:endParaRPr>
              <a:solidFill>
                <a:schemeClr val="dk1"/>
              </a:solidFill>
            </a:endParaRPr>
          </a:p>
          <a:p>
            <a:pPr marL="0" lvl="0" indent="0" algn="l" rtl="0">
              <a:lnSpc>
                <a:spcPct val="115000"/>
              </a:lnSpc>
              <a:spcBef>
                <a:spcPts val="1000"/>
              </a:spcBef>
              <a:spcAft>
                <a:spcPts val="0"/>
              </a:spcAft>
              <a:buNone/>
            </a:pPr>
            <a:r>
              <a:rPr lang="en-US">
                <a:solidFill>
                  <a:schemeClr val="dk1"/>
                </a:solidFill>
              </a:rPr>
              <a:t>(3) We are making things we can’t see with our own eyes like pollutants visible </a:t>
            </a:r>
            <a:endParaRPr>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US">
                <a:solidFill>
                  <a:schemeClr val="dk1"/>
                </a:solidFill>
              </a:rPr>
              <a:t>Let’s take a look at how this animation was made </a:t>
            </a:r>
            <a:endParaRPr>
              <a:solidFill>
                <a:schemeClr val="dk1"/>
              </a:solidFill>
            </a:endParaRPr>
          </a:p>
          <a:p>
            <a:pPr marL="0" lvl="0" indent="0" algn="l" rtl="0">
              <a:lnSpc>
                <a:spcPct val="115000"/>
              </a:lnSpc>
              <a:spcBef>
                <a:spcPts val="100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283e41bbaf0_0_3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283e41bbaf0_0_3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Animation can be a really powerful tool for environmental storytelling. </a:t>
            </a:r>
            <a:endParaRPr/>
          </a:p>
          <a:p>
            <a:pPr marL="0" lvl="0" indent="0" algn="l" rtl="0">
              <a:spcBef>
                <a:spcPts val="0"/>
              </a:spcBef>
              <a:spcAft>
                <a:spcPts val="0"/>
              </a:spcAft>
              <a:buNone/>
            </a:pPr>
            <a:r>
              <a:rPr lang="en-US"/>
              <a:t>Animation includes many different kinds of techniques including stop motion, cel animation, 2D digital animation and 3D animation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85a6f87afa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85a6f87afa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and we can see animation for environmental storytelling being used in a diversity of contexts </a:t>
            </a:r>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a067d9a590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2a067d9a59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Animation Today uses a diversity of techniques? </a:t>
            </a:r>
            <a:endParaRPr/>
          </a:p>
          <a:p>
            <a:pPr marL="0" lvl="0" indent="0" algn="l" rtl="0">
              <a:spcBef>
                <a:spcPts val="0"/>
              </a:spcBef>
              <a:spcAft>
                <a:spcPts val="0"/>
              </a:spcAft>
              <a:buNone/>
            </a:pPr>
            <a:r>
              <a:rPr lang="en-US"/>
              <a:t>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a067d9a590_1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2a067d9a590_1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Animation can make the invisible visible! </a:t>
            </a:r>
            <a:endParaRPr/>
          </a:p>
          <a:p>
            <a:pPr marL="0" lvl="0" indent="0" algn="l" rtl="0">
              <a:spcBef>
                <a:spcPts val="0"/>
              </a:spcBef>
              <a:spcAft>
                <a:spcPts val="0"/>
              </a:spcAft>
              <a:buNone/>
            </a:pPr>
            <a:r>
              <a:rPr lang="en-US"/>
              <a:t>I want to give three examples of how this is achieved. </a:t>
            </a:r>
            <a:endParaRPr/>
          </a:p>
          <a:p>
            <a:pPr marL="0" lvl="0" indent="0" algn="l" rtl="0">
              <a:spcBef>
                <a:spcPts val="0"/>
              </a:spcBef>
              <a:spcAft>
                <a:spcPts val="0"/>
              </a:spcAft>
              <a:buNone/>
            </a:pPr>
            <a:endParaRPr/>
          </a:p>
          <a:p>
            <a:pPr marL="0" lvl="0" indent="0" algn="l" rtl="0">
              <a:spcBef>
                <a:spcPts val="0"/>
              </a:spcBef>
              <a:spcAft>
                <a:spcPts val="0"/>
              </a:spcAft>
              <a:buNone/>
            </a:pPr>
            <a:r>
              <a:rPr lang="en-US"/>
              <a:t>Using animation, we can visualize things that are too big or too small to see with our own eyes </a:t>
            </a:r>
            <a:endParaRPr/>
          </a:p>
          <a:p>
            <a:pPr marL="0" lvl="0" indent="0" algn="l" rtl="0">
              <a:spcBef>
                <a:spcPts val="0"/>
              </a:spcBef>
              <a:spcAft>
                <a:spcPts val="0"/>
              </a:spcAft>
              <a:buNone/>
            </a:pPr>
            <a:r>
              <a:rPr lang="en-US"/>
              <a:t>We are going to watch an animation clip that explains how the sulphur dioxide produced by volcanoes might inspire human-designed solutions to climate change. </a:t>
            </a:r>
            <a:endParaRPr/>
          </a:p>
          <a:p>
            <a:pPr marL="0" lvl="0" indent="0" algn="l" rtl="0">
              <a:spcBef>
                <a:spcPts val="0"/>
              </a:spcBef>
              <a:spcAft>
                <a:spcPts val="0"/>
              </a:spcAft>
              <a:buNone/>
            </a:pPr>
            <a:r>
              <a:rPr lang="en-US"/>
              <a:t>After we watch the clip I want to hear some examples of things that are visualized in the animation that we can’t see with our own eyes. </a:t>
            </a:r>
            <a:endParaRPr/>
          </a:p>
          <a:p>
            <a:pPr marL="0" lvl="0" indent="0" algn="l" rtl="0">
              <a:spcBef>
                <a:spcPts val="0"/>
              </a:spcBef>
              <a:spcAft>
                <a:spcPts val="0"/>
              </a:spcAft>
              <a:buNone/>
            </a:pPr>
            <a:endParaRPr/>
          </a:p>
          <a:p>
            <a:pPr marL="0" lvl="0" indent="0" algn="l" rtl="0">
              <a:spcBef>
                <a:spcPts val="0"/>
              </a:spcBef>
              <a:spcAft>
                <a:spcPts val="0"/>
              </a:spcAft>
              <a:buNone/>
            </a:pPr>
            <a:r>
              <a:rPr lang="en-US"/>
              <a:t>Stratosphere </a:t>
            </a:r>
            <a:endParaRPr/>
          </a:p>
          <a:p>
            <a:pPr marL="0" lvl="0" indent="0" algn="l" rtl="0">
              <a:spcBef>
                <a:spcPts val="0"/>
              </a:spcBef>
              <a:spcAft>
                <a:spcPts val="0"/>
              </a:spcAft>
              <a:buNone/>
            </a:pPr>
            <a:r>
              <a:rPr lang="en-US"/>
              <a:t>Atoms - volcanoes </a:t>
            </a:r>
            <a:endParaRPr/>
          </a:p>
          <a:p>
            <a:pPr marL="0" lvl="0" indent="0" algn="l" rtl="0">
              <a:spcBef>
                <a:spcPts val="0"/>
              </a:spcBef>
              <a:spcAft>
                <a:spcPts val="0"/>
              </a:spcAft>
              <a:buNone/>
            </a:pPr>
            <a:r>
              <a:rPr lang="en-US"/>
              <a:t>Animation is even used to make connections between these two in an approachable way.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a067d9a590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2a067d9a590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This animation uses simple design to explain how a hurricane forms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a067d9a590_1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a067d9a590_1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WALL-E takes place on an uninhabitable future earth in the year 2805</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a067d9a590_1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2a067d9a590_1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I’m going to turn it over to Alex and Ally to show you a little behind the scenes of the animation they have been developing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a134f06c0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2a134f06c0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Ally: Hello! I’m Ally and this is [Alex introduce yourself] and we are both Digital Media &amp; Design students concentrating in animation.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Alex:</a:t>
            </a:r>
            <a:endParaRPr dirty="0"/>
          </a:p>
          <a:p>
            <a:pPr marL="0" lvl="0" indent="0" algn="l" rtl="0">
              <a:spcBef>
                <a:spcPts val="0"/>
              </a:spcBef>
              <a:spcAft>
                <a:spcPts val="0"/>
              </a:spcAft>
              <a:buNone/>
            </a:pPr>
            <a:r>
              <a:rPr lang="en-US" dirty="0"/>
              <a:t>This is a 2D animation video that Ally and I have been working on recently. The overall purpose of this video is to help people easily understand about the effects of microplastics and how they impact Mirror Lake, but it is shown in a more fun and entertaining way. However, this video is still in progress as we don’t have all the animations finished yet.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Ally: </a:t>
            </a:r>
            <a:endParaRPr dirty="0"/>
          </a:p>
          <a:p>
            <a:pPr marL="0" lvl="0" indent="0" algn="l" rtl="0">
              <a:spcBef>
                <a:spcPts val="0"/>
              </a:spcBef>
              <a:spcAft>
                <a:spcPts val="0"/>
              </a:spcAft>
              <a:buNone/>
            </a:pPr>
            <a:r>
              <a:rPr lang="en-US" dirty="0"/>
              <a:t>Once the animation is finished we hope to use this animation as a way to inspire people about the current environmental issues of plastics and microplastics and how it affects not only us but the living organisms around us. </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914400" y="1122364"/>
            <a:ext cx="10363200" cy="85392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006285"/>
              </a:buClr>
              <a:buSzPts val="4000"/>
              <a:buFont typeface="Century Gothic"/>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 name="Google Shape;11;p2"/>
          <p:cNvSpPr txBox="1">
            <a:spLocks noGrp="1"/>
          </p:cNvSpPr>
          <p:nvPr>
            <p:ph type="subTitle" idx="1"/>
          </p:nvPr>
        </p:nvSpPr>
        <p:spPr>
          <a:xfrm>
            <a:off x="1582993" y="2223064"/>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216884"/>
              </a:buClr>
              <a:buSzPts val="2400"/>
              <a:buNone/>
              <a:defRPr sz="2400"/>
            </a:lvl1pPr>
            <a:lvl2pPr lvl="1" algn="ctr">
              <a:lnSpc>
                <a:spcPct val="90000"/>
              </a:lnSpc>
              <a:spcBef>
                <a:spcPts val="500"/>
              </a:spcBef>
              <a:spcAft>
                <a:spcPts val="0"/>
              </a:spcAft>
              <a:buSzPts val="1500"/>
              <a:buNone/>
              <a:defRPr sz="2000"/>
            </a:lvl2pPr>
            <a:lvl3pPr lvl="2" algn="ctr">
              <a:lnSpc>
                <a:spcPct val="90000"/>
              </a:lnSpc>
              <a:spcBef>
                <a:spcPts val="500"/>
              </a:spcBef>
              <a:spcAft>
                <a:spcPts val="0"/>
              </a:spcAft>
              <a:buSzPts val="1350"/>
              <a:buNone/>
              <a:defRPr sz="1800"/>
            </a:lvl3pPr>
            <a:lvl4pPr lvl="3" algn="ctr">
              <a:lnSpc>
                <a:spcPct val="90000"/>
              </a:lnSpc>
              <a:spcBef>
                <a:spcPts val="500"/>
              </a:spcBef>
              <a:spcAft>
                <a:spcPts val="0"/>
              </a:spcAft>
              <a:buSzPts val="1200"/>
              <a:buNone/>
              <a:defRPr sz="1600"/>
            </a:lvl4pPr>
            <a:lvl5pPr lvl="4" algn="ctr">
              <a:lnSpc>
                <a:spcPct val="90000"/>
              </a:lnSpc>
              <a:spcBef>
                <a:spcPts val="500"/>
              </a:spcBef>
              <a:spcAft>
                <a:spcPts val="0"/>
              </a:spcAft>
              <a:buSzPts val="12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9"/>
        <p:cNvGrpSpPr/>
        <p:nvPr/>
      </p:nvGrpSpPr>
      <p:grpSpPr>
        <a:xfrm>
          <a:off x="0" y="0"/>
          <a:ext cx="0" cy="0"/>
          <a:chOff x="0" y="0"/>
          <a:chExt cx="0" cy="0"/>
        </a:xfrm>
      </p:grpSpPr>
      <p:sp>
        <p:nvSpPr>
          <p:cNvPr id="70" name="Google Shape;70;p12"/>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00628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12"/>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216884"/>
              </a:buClr>
              <a:buSzPts val="1800"/>
              <a:buChar char="•"/>
              <a:defRPr/>
            </a:lvl1pPr>
            <a:lvl2pPr marL="914400" lvl="1" indent="-314325" algn="l">
              <a:lnSpc>
                <a:spcPct val="90000"/>
              </a:lnSpc>
              <a:spcBef>
                <a:spcPts val="500"/>
              </a:spcBef>
              <a:spcAft>
                <a:spcPts val="0"/>
              </a:spcAft>
              <a:buSzPts val="1350"/>
              <a:buChar char="⮚"/>
              <a:defRPr/>
            </a:lvl2pPr>
            <a:lvl3pPr marL="1371600" lvl="2" indent="-314325" algn="l">
              <a:lnSpc>
                <a:spcPct val="90000"/>
              </a:lnSpc>
              <a:spcBef>
                <a:spcPts val="500"/>
              </a:spcBef>
              <a:spcAft>
                <a:spcPts val="0"/>
              </a:spcAft>
              <a:buSzPts val="1350"/>
              <a:buChar char="o"/>
              <a:defRPr/>
            </a:lvl3pPr>
            <a:lvl4pPr marL="1828800" lvl="3" indent="-314325" algn="l">
              <a:lnSpc>
                <a:spcPct val="90000"/>
              </a:lnSpc>
              <a:spcBef>
                <a:spcPts val="500"/>
              </a:spcBef>
              <a:spcAft>
                <a:spcPts val="0"/>
              </a:spcAft>
              <a:buSzPts val="1350"/>
              <a:buChar char="▪"/>
              <a:defRPr/>
            </a:lvl4pPr>
            <a:lvl5pPr marL="2286000" lvl="4" indent="-314325" algn="l">
              <a:lnSpc>
                <a:spcPct val="90000"/>
              </a:lnSpc>
              <a:spcBef>
                <a:spcPts val="500"/>
              </a:spcBef>
              <a:spcAft>
                <a:spcPts val="0"/>
              </a:spcAft>
              <a:buSzPts val="135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1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73" name="Google Shape;73;p1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74" name="Google Shape;74;p1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entury Gothic"/>
                <a:ea typeface="Century Gothic"/>
                <a:cs typeface="Century Gothic"/>
                <a:sym typeface="Century Gothic"/>
              </a:defRPr>
            </a:lvl1pPr>
            <a:lvl2pPr marL="0" marR="0" lvl="1" indent="0" algn="l" rtl="0">
              <a:spcBef>
                <a:spcPts val="0"/>
              </a:spcBef>
              <a:buNone/>
              <a:defRPr sz="1800">
                <a:solidFill>
                  <a:schemeClr val="dk1"/>
                </a:solidFill>
                <a:latin typeface="Century Gothic"/>
                <a:ea typeface="Century Gothic"/>
                <a:cs typeface="Century Gothic"/>
                <a:sym typeface="Century Gothic"/>
              </a:defRPr>
            </a:lvl2pPr>
            <a:lvl3pPr marL="0" marR="0" lvl="2" indent="0" algn="l" rtl="0">
              <a:spcBef>
                <a:spcPts val="0"/>
              </a:spcBef>
              <a:buNone/>
              <a:defRPr sz="1800">
                <a:solidFill>
                  <a:schemeClr val="dk1"/>
                </a:solidFill>
                <a:latin typeface="Century Gothic"/>
                <a:ea typeface="Century Gothic"/>
                <a:cs typeface="Century Gothic"/>
                <a:sym typeface="Century Gothic"/>
              </a:defRPr>
            </a:lvl3pPr>
            <a:lvl4pPr marL="0" marR="0" lvl="3" indent="0" algn="l" rtl="0">
              <a:spcBef>
                <a:spcPts val="0"/>
              </a:spcBef>
              <a:buNone/>
              <a:defRPr sz="1800">
                <a:solidFill>
                  <a:schemeClr val="dk1"/>
                </a:solidFill>
                <a:latin typeface="Century Gothic"/>
                <a:ea typeface="Century Gothic"/>
                <a:cs typeface="Century Gothic"/>
                <a:sym typeface="Century Gothic"/>
              </a:defRPr>
            </a:lvl4pPr>
            <a:lvl5pPr marL="0" marR="0" lvl="4" indent="0" algn="l" rtl="0">
              <a:spcBef>
                <a:spcPts val="0"/>
              </a:spcBef>
              <a:buNone/>
              <a:defRPr sz="1800">
                <a:solidFill>
                  <a:schemeClr val="dk1"/>
                </a:solidFill>
                <a:latin typeface="Century Gothic"/>
                <a:ea typeface="Century Gothic"/>
                <a:cs typeface="Century Gothic"/>
                <a:sym typeface="Century Gothic"/>
              </a:defRPr>
            </a:lvl5pPr>
            <a:lvl6pPr marL="0" marR="0" lvl="5" indent="0" algn="l" rtl="0">
              <a:spcBef>
                <a:spcPts val="0"/>
              </a:spcBef>
              <a:buNone/>
              <a:defRPr sz="1800">
                <a:solidFill>
                  <a:schemeClr val="dk1"/>
                </a:solidFill>
                <a:latin typeface="Century Gothic"/>
                <a:ea typeface="Century Gothic"/>
                <a:cs typeface="Century Gothic"/>
                <a:sym typeface="Century Gothic"/>
              </a:defRPr>
            </a:lvl6pPr>
            <a:lvl7pPr marL="0" marR="0" lvl="6" indent="0" algn="l" rtl="0">
              <a:spcBef>
                <a:spcPts val="0"/>
              </a:spcBef>
              <a:buNone/>
              <a:defRPr sz="1800">
                <a:solidFill>
                  <a:schemeClr val="dk1"/>
                </a:solidFill>
                <a:latin typeface="Century Gothic"/>
                <a:ea typeface="Century Gothic"/>
                <a:cs typeface="Century Gothic"/>
                <a:sym typeface="Century Gothic"/>
              </a:defRPr>
            </a:lvl7pPr>
            <a:lvl8pPr marL="0" marR="0" lvl="7" indent="0" algn="l" rtl="0">
              <a:spcBef>
                <a:spcPts val="0"/>
              </a:spcBef>
              <a:buNone/>
              <a:defRPr sz="1800">
                <a:solidFill>
                  <a:schemeClr val="dk1"/>
                </a:solidFill>
                <a:latin typeface="Century Gothic"/>
                <a:ea typeface="Century Gothic"/>
                <a:cs typeface="Century Gothic"/>
                <a:sym typeface="Century Gothic"/>
              </a:defRPr>
            </a:lvl8pPr>
            <a:lvl9pPr marL="0" marR="0" lvl="8" indent="0" algn="l" rtl="0">
              <a:spcBef>
                <a:spcPts val="0"/>
              </a:spcBef>
              <a:buNone/>
              <a:defRPr sz="1800">
                <a:solidFill>
                  <a:schemeClr val="dk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402567" y="1188722"/>
            <a:ext cx="11386867" cy="709089"/>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00628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3"/>
          <p:cNvSpPr txBox="1">
            <a:spLocks noGrp="1"/>
          </p:cNvSpPr>
          <p:nvPr>
            <p:ph type="body" idx="1"/>
          </p:nvPr>
        </p:nvSpPr>
        <p:spPr>
          <a:xfrm>
            <a:off x="402567" y="1984065"/>
            <a:ext cx="11386867" cy="419289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216884"/>
              </a:buClr>
              <a:buSzPts val="1800"/>
              <a:buChar char="•"/>
              <a:defRPr/>
            </a:lvl1pPr>
            <a:lvl2pPr marL="914400" lvl="1" indent="-314325" algn="l">
              <a:lnSpc>
                <a:spcPct val="90000"/>
              </a:lnSpc>
              <a:spcBef>
                <a:spcPts val="500"/>
              </a:spcBef>
              <a:spcAft>
                <a:spcPts val="0"/>
              </a:spcAft>
              <a:buSzPts val="1350"/>
              <a:buChar char="⮚"/>
              <a:defRPr/>
            </a:lvl2pPr>
            <a:lvl3pPr marL="1371600" lvl="2" indent="-314325" algn="l">
              <a:lnSpc>
                <a:spcPct val="90000"/>
              </a:lnSpc>
              <a:spcBef>
                <a:spcPts val="500"/>
              </a:spcBef>
              <a:spcAft>
                <a:spcPts val="0"/>
              </a:spcAft>
              <a:buSzPts val="1350"/>
              <a:buChar char="o"/>
              <a:defRPr/>
            </a:lvl3pPr>
            <a:lvl4pPr marL="1828800" lvl="3" indent="-314325" algn="l">
              <a:lnSpc>
                <a:spcPct val="90000"/>
              </a:lnSpc>
              <a:spcBef>
                <a:spcPts val="500"/>
              </a:spcBef>
              <a:spcAft>
                <a:spcPts val="0"/>
              </a:spcAft>
              <a:buSzPts val="1350"/>
              <a:buChar char="▪"/>
              <a:defRPr/>
            </a:lvl4pPr>
            <a:lvl5pPr marL="2286000" lvl="4" indent="-314325" algn="l">
              <a:lnSpc>
                <a:spcPct val="90000"/>
              </a:lnSpc>
              <a:spcBef>
                <a:spcPts val="500"/>
              </a:spcBef>
              <a:spcAft>
                <a:spcPts val="0"/>
              </a:spcAft>
              <a:buSzPts val="135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 name="Google Shape;15;p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6" name="Google Shape;16;p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7" name="Google Shape;17;p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402567" y="1188722"/>
            <a:ext cx="11386867" cy="709089"/>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00628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5"/>
          <p:cNvSpPr txBox="1">
            <a:spLocks noGrp="1"/>
          </p:cNvSpPr>
          <p:nvPr>
            <p:ph type="body" idx="1"/>
          </p:nvPr>
        </p:nvSpPr>
        <p:spPr>
          <a:xfrm>
            <a:off x="838200" y="2044460"/>
            <a:ext cx="5181600" cy="413250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216884"/>
              </a:buClr>
              <a:buSzPts val="1800"/>
              <a:buChar char="•"/>
              <a:defRPr/>
            </a:lvl1pPr>
            <a:lvl2pPr marL="914400" lvl="1" indent="-314325" algn="l">
              <a:lnSpc>
                <a:spcPct val="90000"/>
              </a:lnSpc>
              <a:spcBef>
                <a:spcPts val="500"/>
              </a:spcBef>
              <a:spcAft>
                <a:spcPts val="0"/>
              </a:spcAft>
              <a:buSzPts val="1350"/>
              <a:buChar char="⮚"/>
              <a:defRPr/>
            </a:lvl2pPr>
            <a:lvl3pPr marL="1371600" lvl="2" indent="-314325" algn="l">
              <a:lnSpc>
                <a:spcPct val="90000"/>
              </a:lnSpc>
              <a:spcBef>
                <a:spcPts val="500"/>
              </a:spcBef>
              <a:spcAft>
                <a:spcPts val="0"/>
              </a:spcAft>
              <a:buSzPts val="1350"/>
              <a:buChar char="o"/>
              <a:defRPr/>
            </a:lvl3pPr>
            <a:lvl4pPr marL="1828800" lvl="3" indent="-314325" algn="l">
              <a:lnSpc>
                <a:spcPct val="90000"/>
              </a:lnSpc>
              <a:spcBef>
                <a:spcPts val="500"/>
              </a:spcBef>
              <a:spcAft>
                <a:spcPts val="0"/>
              </a:spcAft>
              <a:buSzPts val="1350"/>
              <a:buChar char="▪"/>
              <a:defRPr/>
            </a:lvl4pPr>
            <a:lvl5pPr marL="2286000" lvl="4" indent="-314325" algn="l">
              <a:lnSpc>
                <a:spcPct val="90000"/>
              </a:lnSpc>
              <a:spcBef>
                <a:spcPts val="500"/>
              </a:spcBef>
              <a:spcAft>
                <a:spcPts val="0"/>
              </a:spcAft>
              <a:buSzPts val="135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5"/>
          <p:cNvSpPr txBox="1">
            <a:spLocks noGrp="1"/>
          </p:cNvSpPr>
          <p:nvPr>
            <p:ph type="body" idx="2"/>
          </p:nvPr>
        </p:nvSpPr>
        <p:spPr>
          <a:xfrm>
            <a:off x="6172200" y="2044460"/>
            <a:ext cx="5181600" cy="413250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216884"/>
              </a:buClr>
              <a:buSzPts val="1800"/>
              <a:buChar char="•"/>
              <a:defRPr/>
            </a:lvl1pPr>
            <a:lvl2pPr marL="914400" lvl="1" indent="-314325" algn="l">
              <a:lnSpc>
                <a:spcPct val="90000"/>
              </a:lnSpc>
              <a:spcBef>
                <a:spcPts val="500"/>
              </a:spcBef>
              <a:spcAft>
                <a:spcPts val="0"/>
              </a:spcAft>
              <a:buSzPts val="1350"/>
              <a:buChar char="⮚"/>
              <a:defRPr/>
            </a:lvl2pPr>
            <a:lvl3pPr marL="1371600" lvl="2" indent="-314325" algn="l">
              <a:lnSpc>
                <a:spcPct val="90000"/>
              </a:lnSpc>
              <a:spcBef>
                <a:spcPts val="500"/>
              </a:spcBef>
              <a:spcAft>
                <a:spcPts val="0"/>
              </a:spcAft>
              <a:buSzPts val="1350"/>
              <a:buChar char="o"/>
              <a:defRPr/>
            </a:lvl3pPr>
            <a:lvl4pPr marL="1828800" lvl="3" indent="-314325" algn="l">
              <a:lnSpc>
                <a:spcPct val="90000"/>
              </a:lnSpc>
              <a:spcBef>
                <a:spcPts val="500"/>
              </a:spcBef>
              <a:spcAft>
                <a:spcPts val="0"/>
              </a:spcAft>
              <a:buSzPts val="1350"/>
              <a:buChar char="▪"/>
              <a:defRPr/>
            </a:lvl4pPr>
            <a:lvl5pPr marL="2286000" lvl="4" indent="-314325" algn="l">
              <a:lnSpc>
                <a:spcPct val="90000"/>
              </a:lnSpc>
              <a:spcBef>
                <a:spcPts val="500"/>
              </a:spcBef>
              <a:spcAft>
                <a:spcPts val="0"/>
              </a:spcAft>
              <a:buSzPts val="135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9" name="Google Shape;29;p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0" name="Google Shape;30;p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entury Gothic"/>
                <a:ea typeface="Century Gothic"/>
                <a:cs typeface="Century Gothic"/>
                <a:sym typeface="Century Gothic"/>
              </a:defRPr>
            </a:lvl1pPr>
            <a:lvl2pPr marL="0" marR="0" lvl="1" indent="0" algn="l" rtl="0">
              <a:spcBef>
                <a:spcPts val="0"/>
              </a:spcBef>
              <a:buNone/>
              <a:defRPr sz="1800">
                <a:solidFill>
                  <a:schemeClr val="dk1"/>
                </a:solidFill>
                <a:latin typeface="Century Gothic"/>
                <a:ea typeface="Century Gothic"/>
                <a:cs typeface="Century Gothic"/>
                <a:sym typeface="Century Gothic"/>
              </a:defRPr>
            </a:lvl2pPr>
            <a:lvl3pPr marL="0" marR="0" lvl="2" indent="0" algn="l" rtl="0">
              <a:spcBef>
                <a:spcPts val="0"/>
              </a:spcBef>
              <a:buNone/>
              <a:defRPr sz="1800">
                <a:solidFill>
                  <a:schemeClr val="dk1"/>
                </a:solidFill>
                <a:latin typeface="Century Gothic"/>
                <a:ea typeface="Century Gothic"/>
                <a:cs typeface="Century Gothic"/>
                <a:sym typeface="Century Gothic"/>
              </a:defRPr>
            </a:lvl3pPr>
            <a:lvl4pPr marL="0" marR="0" lvl="3" indent="0" algn="l" rtl="0">
              <a:spcBef>
                <a:spcPts val="0"/>
              </a:spcBef>
              <a:buNone/>
              <a:defRPr sz="1800">
                <a:solidFill>
                  <a:schemeClr val="dk1"/>
                </a:solidFill>
                <a:latin typeface="Century Gothic"/>
                <a:ea typeface="Century Gothic"/>
                <a:cs typeface="Century Gothic"/>
                <a:sym typeface="Century Gothic"/>
              </a:defRPr>
            </a:lvl4pPr>
            <a:lvl5pPr marL="0" marR="0" lvl="4" indent="0" algn="l" rtl="0">
              <a:spcBef>
                <a:spcPts val="0"/>
              </a:spcBef>
              <a:buNone/>
              <a:defRPr sz="1800">
                <a:solidFill>
                  <a:schemeClr val="dk1"/>
                </a:solidFill>
                <a:latin typeface="Century Gothic"/>
                <a:ea typeface="Century Gothic"/>
                <a:cs typeface="Century Gothic"/>
                <a:sym typeface="Century Gothic"/>
              </a:defRPr>
            </a:lvl5pPr>
            <a:lvl6pPr marL="0" marR="0" lvl="5" indent="0" algn="l" rtl="0">
              <a:spcBef>
                <a:spcPts val="0"/>
              </a:spcBef>
              <a:buNone/>
              <a:defRPr sz="1800">
                <a:solidFill>
                  <a:schemeClr val="dk1"/>
                </a:solidFill>
                <a:latin typeface="Century Gothic"/>
                <a:ea typeface="Century Gothic"/>
                <a:cs typeface="Century Gothic"/>
                <a:sym typeface="Century Gothic"/>
              </a:defRPr>
            </a:lvl6pPr>
            <a:lvl7pPr marL="0" marR="0" lvl="6" indent="0" algn="l" rtl="0">
              <a:spcBef>
                <a:spcPts val="0"/>
              </a:spcBef>
              <a:buNone/>
              <a:defRPr sz="1800">
                <a:solidFill>
                  <a:schemeClr val="dk1"/>
                </a:solidFill>
                <a:latin typeface="Century Gothic"/>
                <a:ea typeface="Century Gothic"/>
                <a:cs typeface="Century Gothic"/>
                <a:sym typeface="Century Gothic"/>
              </a:defRPr>
            </a:lvl7pPr>
            <a:lvl8pPr marL="0" marR="0" lvl="7" indent="0" algn="l" rtl="0">
              <a:spcBef>
                <a:spcPts val="0"/>
              </a:spcBef>
              <a:buNone/>
              <a:defRPr sz="1800">
                <a:solidFill>
                  <a:schemeClr val="dk1"/>
                </a:solidFill>
                <a:latin typeface="Century Gothic"/>
                <a:ea typeface="Century Gothic"/>
                <a:cs typeface="Century Gothic"/>
                <a:sym typeface="Century Gothic"/>
              </a:defRPr>
            </a:lvl8pPr>
            <a:lvl9pPr marL="0" marR="0" lvl="8" indent="0" algn="l" rtl="0">
              <a:spcBef>
                <a:spcPts val="0"/>
              </a:spcBef>
              <a:buNone/>
              <a:defRPr sz="1800">
                <a:solidFill>
                  <a:schemeClr val="dk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839788" y="1069675"/>
            <a:ext cx="10515600" cy="621014"/>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00628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6"/>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216884"/>
              </a:buClr>
              <a:buSzPts val="2400"/>
              <a:buNone/>
              <a:defRPr sz="2400" b="1"/>
            </a:lvl1pPr>
            <a:lvl2pPr marL="914400" lvl="1" indent="-228600" algn="l">
              <a:lnSpc>
                <a:spcPct val="90000"/>
              </a:lnSpc>
              <a:spcBef>
                <a:spcPts val="500"/>
              </a:spcBef>
              <a:spcAft>
                <a:spcPts val="0"/>
              </a:spcAft>
              <a:buSzPts val="1500"/>
              <a:buNone/>
              <a:defRPr sz="2000" b="1"/>
            </a:lvl2pPr>
            <a:lvl3pPr marL="1371600" lvl="2" indent="-228600" algn="l">
              <a:lnSpc>
                <a:spcPct val="90000"/>
              </a:lnSpc>
              <a:spcBef>
                <a:spcPts val="500"/>
              </a:spcBef>
              <a:spcAft>
                <a:spcPts val="0"/>
              </a:spcAft>
              <a:buSzPts val="1350"/>
              <a:buNone/>
              <a:defRPr sz="1800" b="1"/>
            </a:lvl3pPr>
            <a:lvl4pPr marL="1828800" lvl="3" indent="-228600" algn="l">
              <a:lnSpc>
                <a:spcPct val="90000"/>
              </a:lnSpc>
              <a:spcBef>
                <a:spcPts val="500"/>
              </a:spcBef>
              <a:spcAft>
                <a:spcPts val="0"/>
              </a:spcAft>
              <a:buSzPts val="1200"/>
              <a:buNone/>
              <a:defRPr sz="1600" b="1"/>
            </a:lvl4pPr>
            <a:lvl5pPr marL="2286000" lvl="4" indent="-228600" algn="l">
              <a:lnSpc>
                <a:spcPct val="90000"/>
              </a:lnSpc>
              <a:spcBef>
                <a:spcPts val="500"/>
              </a:spcBef>
              <a:spcAft>
                <a:spcPts val="0"/>
              </a:spcAft>
              <a:buSzPts val="12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4" name="Google Shape;34;p6"/>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216884"/>
              </a:buClr>
              <a:buSzPts val="1800"/>
              <a:buChar char="•"/>
              <a:defRPr/>
            </a:lvl1pPr>
            <a:lvl2pPr marL="914400" lvl="1" indent="-314325" algn="l">
              <a:lnSpc>
                <a:spcPct val="90000"/>
              </a:lnSpc>
              <a:spcBef>
                <a:spcPts val="500"/>
              </a:spcBef>
              <a:spcAft>
                <a:spcPts val="0"/>
              </a:spcAft>
              <a:buSzPts val="1350"/>
              <a:buChar char="⮚"/>
              <a:defRPr/>
            </a:lvl2pPr>
            <a:lvl3pPr marL="1371600" lvl="2" indent="-314325" algn="l">
              <a:lnSpc>
                <a:spcPct val="90000"/>
              </a:lnSpc>
              <a:spcBef>
                <a:spcPts val="500"/>
              </a:spcBef>
              <a:spcAft>
                <a:spcPts val="0"/>
              </a:spcAft>
              <a:buSzPts val="1350"/>
              <a:buChar char="o"/>
              <a:defRPr/>
            </a:lvl3pPr>
            <a:lvl4pPr marL="1828800" lvl="3" indent="-314325" algn="l">
              <a:lnSpc>
                <a:spcPct val="90000"/>
              </a:lnSpc>
              <a:spcBef>
                <a:spcPts val="500"/>
              </a:spcBef>
              <a:spcAft>
                <a:spcPts val="0"/>
              </a:spcAft>
              <a:buSzPts val="1350"/>
              <a:buChar char="▪"/>
              <a:defRPr/>
            </a:lvl4pPr>
            <a:lvl5pPr marL="2286000" lvl="4" indent="-314325" algn="l">
              <a:lnSpc>
                <a:spcPct val="90000"/>
              </a:lnSpc>
              <a:spcBef>
                <a:spcPts val="500"/>
              </a:spcBef>
              <a:spcAft>
                <a:spcPts val="0"/>
              </a:spcAft>
              <a:buSzPts val="135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6"/>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216884"/>
              </a:buClr>
              <a:buSzPts val="2400"/>
              <a:buNone/>
              <a:defRPr sz="2400" b="1"/>
            </a:lvl1pPr>
            <a:lvl2pPr marL="914400" lvl="1" indent="-228600" algn="l">
              <a:lnSpc>
                <a:spcPct val="90000"/>
              </a:lnSpc>
              <a:spcBef>
                <a:spcPts val="500"/>
              </a:spcBef>
              <a:spcAft>
                <a:spcPts val="0"/>
              </a:spcAft>
              <a:buSzPts val="1500"/>
              <a:buNone/>
              <a:defRPr sz="2000" b="1"/>
            </a:lvl2pPr>
            <a:lvl3pPr marL="1371600" lvl="2" indent="-228600" algn="l">
              <a:lnSpc>
                <a:spcPct val="90000"/>
              </a:lnSpc>
              <a:spcBef>
                <a:spcPts val="500"/>
              </a:spcBef>
              <a:spcAft>
                <a:spcPts val="0"/>
              </a:spcAft>
              <a:buSzPts val="1350"/>
              <a:buNone/>
              <a:defRPr sz="1800" b="1"/>
            </a:lvl3pPr>
            <a:lvl4pPr marL="1828800" lvl="3" indent="-228600" algn="l">
              <a:lnSpc>
                <a:spcPct val="90000"/>
              </a:lnSpc>
              <a:spcBef>
                <a:spcPts val="500"/>
              </a:spcBef>
              <a:spcAft>
                <a:spcPts val="0"/>
              </a:spcAft>
              <a:buSzPts val="1200"/>
              <a:buNone/>
              <a:defRPr sz="1600" b="1"/>
            </a:lvl4pPr>
            <a:lvl5pPr marL="2286000" lvl="4" indent="-228600" algn="l">
              <a:lnSpc>
                <a:spcPct val="90000"/>
              </a:lnSpc>
              <a:spcBef>
                <a:spcPts val="500"/>
              </a:spcBef>
              <a:spcAft>
                <a:spcPts val="0"/>
              </a:spcAft>
              <a:buSzPts val="12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 name="Google Shape;36;p6"/>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216884"/>
              </a:buClr>
              <a:buSzPts val="1800"/>
              <a:buChar char="•"/>
              <a:defRPr/>
            </a:lvl1pPr>
            <a:lvl2pPr marL="914400" lvl="1" indent="-314325" algn="l">
              <a:lnSpc>
                <a:spcPct val="90000"/>
              </a:lnSpc>
              <a:spcBef>
                <a:spcPts val="500"/>
              </a:spcBef>
              <a:spcAft>
                <a:spcPts val="0"/>
              </a:spcAft>
              <a:buSzPts val="1350"/>
              <a:buChar char="⮚"/>
              <a:defRPr/>
            </a:lvl2pPr>
            <a:lvl3pPr marL="1371600" lvl="2" indent="-314325" algn="l">
              <a:lnSpc>
                <a:spcPct val="90000"/>
              </a:lnSpc>
              <a:spcBef>
                <a:spcPts val="500"/>
              </a:spcBef>
              <a:spcAft>
                <a:spcPts val="0"/>
              </a:spcAft>
              <a:buSzPts val="1350"/>
              <a:buChar char="o"/>
              <a:defRPr/>
            </a:lvl3pPr>
            <a:lvl4pPr marL="1828800" lvl="3" indent="-314325" algn="l">
              <a:lnSpc>
                <a:spcPct val="90000"/>
              </a:lnSpc>
              <a:spcBef>
                <a:spcPts val="500"/>
              </a:spcBef>
              <a:spcAft>
                <a:spcPts val="0"/>
              </a:spcAft>
              <a:buSzPts val="1350"/>
              <a:buChar char="▪"/>
              <a:defRPr/>
            </a:lvl4pPr>
            <a:lvl5pPr marL="2286000" lvl="4" indent="-314325" algn="l">
              <a:lnSpc>
                <a:spcPct val="90000"/>
              </a:lnSpc>
              <a:spcBef>
                <a:spcPts val="500"/>
              </a:spcBef>
              <a:spcAft>
                <a:spcPts val="0"/>
              </a:spcAft>
              <a:buSzPts val="135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8" name="Google Shape;38;p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9" name="Google Shape;39;p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entury Gothic"/>
                <a:ea typeface="Century Gothic"/>
                <a:cs typeface="Century Gothic"/>
                <a:sym typeface="Century Gothic"/>
              </a:defRPr>
            </a:lvl1pPr>
            <a:lvl2pPr marL="0" marR="0" lvl="1" indent="0" algn="l" rtl="0">
              <a:spcBef>
                <a:spcPts val="0"/>
              </a:spcBef>
              <a:buNone/>
              <a:defRPr sz="1800">
                <a:solidFill>
                  <a:schemeClr val="dk1"/>
                </a:solidFill>
                <a:latin typeface="Century Gothic"/>
                <a:ea typeface="Century Gothic"/>
                <a:cs typeface="Century Gothic"/>
                <a:sym typeface="Century Gothic"/>
              </a:defRPr>
            </a:lvl2pPr>
            <a:lvl3pPr marL="0" marR="0" lvl="2" indent="0" algn="l" rtl="0">
              <a:spcBef>
                <a:spcPts val="0"/>
              </a:spcBef>
              <a:buNone/>
              <a:defRPr sz="1800">
                <a:solidFill>
                  <a:schemeClr val="dk1"/>
                </a:solidFill>
                <a:latin typeface="Century Gothic"/>
                <a:ea typeface="Century Gothic"/>
                <a:cs typeface="Century Gothic"/>
                <a:sym typeface="Century Gothic"/>
              </a:defRPr>
            </a:lvl3pPr>
            <a:lvl4pPr marL="0" marR="0" lvl="3" indent="0" algn="l" rtl="0">
              <a:spcBef>
                <a:spcPts val="0"/>
              </a:spcBef>
              <a:buNone/>
              <a:defRPr sz="1800">
                <a:solidFill>
                  <a:schemeClr val="dk1"/>
                </a:solidFill>
                <a:latin typeface="Century Gothic"/>
                <a:ea typeface="Century Gothic"/>
                <a:cs typeface="Century Gothic"/>
                <a:sym typeface="Century Gothic"/>
              </a:defRPr>
            </a:lvl4pPr>
            <a:lvl5pPr marL="0" marR="0" lvl="4" indent="0" algn="l" rtl="0">
              <a:spcBef>
                <a:spcPts val="0"/>
              </a:spcBef>
              <a:buNone/>
              <a:defRPr sz="1800">
                <a:solidFill>
                  <a:schemeClr val="dk1"/>
                </a:solidFill>
                <a:latin typeface="Century Gothic"/>
                <a:ea typeface="Century Gothic"/>
                <a:cs typeface="Century Gothic"/>
                <a:sym typeface="Century Gothic"/>
              </a:defRPr>
            </a:lvl5pPr>
            <a:lvl6pPr marL="0" marR="0" lvl="5" indent="0" algn="l" rtl="0">
              <a:spcBef>
                <a:spcPts val="0"/>
              </a:spcBef>
              <a:buNone/>
              <a:defRPr sz="1800">
                <a:solidFill>
                  <a:schemeClr val="dk1"/>
                </a:solidFill>
                <a:latin typeface="Century Gothic"/>
                <a:ea typeface="Century Gothic"/>
                <a:cs typeface="Century Gothic"/>
                <a:sym typeface="Century Gothic"/>
              </a:defRPr>
            </a:lvl6pPr>
            <a:lvl7pPr marL="0" marR="0" lvl="6" indent="0" algn="l" rtl="0">
              <a:spcBef>
                <a:spcPts val="0"/>
              </a:spcBef>
              <a:buNone/>
              <a:defRPr sz="1800">
                <a:solidFill>
                  <a:schemeClr val="dk1"/>
                </a:solidFill>
                <a:latin typeface="Century Gothic"/>
                <a:ea typeface="Century Gothic"/>
                <a:cs typeface="Century Gothic"/>
                <a:sym typeface="Century Gothic"/>
              </a:defRPr>
            </a:lvl7pPr>
            <a:lvl8pPr marL="0" marR="0" lvl="7" indent="0" algn="l" rtl="0">
              <a:spcBef>
                <a:spcPts val="0"/>
              </a:spcBef>
              <a:buNone/>
              <a:defRPr sz="1800">
                <a:solidFill>
                  <a:schemeClr val="dk1"/>
                </a:solidFill>
                <a:latin typeface="Century Gothic"/>
                <a:ea typeface="Century Gothic"/>
                <a:cs typeface="Century Gothic"/>
                <a:sym typeface="Century Gothic"/>
              </a:defRPr>
            </a:lvl8pPr>
            <a:lvl9pPr marL="0" marR="0" lvl="8" indent="0" algn="l" rtl="0">
              <a:spcBef>
                <a:spcPts val="0"/>
              </a:spcBef>
              <a:buNone/>
              <a:defRPr sz="1800">
                <a:solidFill>
                  <a:schemeClr val="dk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02567" y="1188722"/>
            <a:ext cx="11386867" cy="709089"/>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00628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3" name="Google Shape;43;p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4" name="Google Shape;44;p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entury Gothic"/>
                <a:ea typeface="Century Gothic"/>
                <a:cs typeface="Century Gothic"/>
                <a:sym typeface="Century Gothic"/>
              </a:defRPr>
            </a:lvl1pPr>
            <a:lvl2pPr marL="0" marR="0" lvl="1" indent="0" algn="l" rtl="0">
              <a:spcBef>
                <a:spcPts val="0"/>
              </a:spcBef>
              <a:buNone/>
              <a:defRPr sz="1800">
                <a:solidFill>
                  <a:schemeClr val="dk1"/>
                </a:solidFill>
                <a:latin typeface="Century Gothic"/>
                <a:ea typeface="Century Gothic"/>
                <a:cs typeface="Century Gothic"/>
                <a:sym typeface="Century Gothic"/>
              </a:defRPr>
            </a:lvl2pPr>
            <a:lvl3pPr marL="0" marR="0" lvl="2" indent="0" algn="l" rtl="0">
              <a:spcBef>
                <a:spcPts val="0"/>
              </a:spcBef>
              <a:buNone/>
              <a:defRPr sz="1800">
                <a:solidFill>
                  <a:schemeClr val="dk1"/>
                </a:solidFill>
                <a:latin typeface="Century Gothic"/>
                <a:ea typeface="Century Gothic"/>
                <a:cs typeface="Century Gothic"/>
                <a:sym typeface="Century Gothic"/>
              </a:defRPr>
            </a:lvl3pPr>
            <a:lvl4pPr marL="0" marR="0" lvl="3" indent="0" algn="l" rtl="0">
              <a:spcBef>
                <a:spcPts val="0"/>
              </a:spcBef>
              <a:buNone/>
              <a:defRPr sz="1800">
                <a:solidFill>
                  <a:schemeClr val="dk1"/>
                </a:solidFill>
                <a:latin typeface="Century Gothic"/>
                <a:ea typeface="Century Gothic"/>
                <a:cs typeface="Century Gothic"/>
                <a:sym typeface="Century Gothic"/>
              </a:defRPr>
            </a:lvl4pPr>
            <a:lvl5pPr marL="0" marR="0" lvl="4" indent="0" algn="l" rtl="0">
              <a:spcBef>
                <a:spcPts val="0"/>
              </a:spcBef>
              <a:buNone/>
              <a:defRPr sz="1800">
                <a:solidFill>
                  <a:schemeClr val="dk1"/>
                </a:solidFill>
                <a:latin typeface="Century Gothic"/>
                <a:ea typeface="Century Gothic"/>
                <a:cs typeface="Century Gothic"/>
                <a:sym typeface="Century Gothic"/>
              </a:defRPr>
            </a:lvl5pPr>
            <a:lvl6pPr marL="0" marR="0" lvl="5" indent="0" algn="l" rtl="0">
              <a:spcBef>
                <a:spcPts val="0"/>
              </a:spcBef>
              <a:buNone/>
              <a:defRPr sz="1800">
                <a:solidFill>
                  <a:schemeClr val="dk1"/>
                </a:solidFill>
                <a:latin typeface="Century Gothic"/>
                <a:ea typeface="Century Gothic"/>
                <a:cs typeface="Century Gothic"/>
                <a:sym typeface="Century Gothic"/>
              </a:defRPr>
            </a:lvl6pPr>
            <a:lvl7pPr marL="0" marR="0" lvl="6" indent="0" algn="l" rtl="0">
              <a:spcBef>
                <a:spcPts val="0"/>
              </a:spcBef>
              <a:buNone/>
              <a:defRPr sz="1800">
                <a:solidFill>
                  <a:schemeClr val="dk1"/>
                </a:solidFill>
                <a:latin typeface="Century Gothic"/>
                <a:ea typeface="Century Gothic"/>
                <a:cs typeface="Century Gothic"/>
                <a:sym typeface="Century Gothic"/>
              </a:defRPr>
            </a:lvl7pPr>
            <a:lvl8pPr marL="0" marR="0" lvl="7" indent="0" algn="l" rtl="0">
              <a:spcBef>
                <a:spcPts val="0"/>
              </a:spcBef>
              <a:buNone/>
              <a:defRPr sz="1800">
                <a:solidFill>
                  <a:schemeClr val="dk1"/>
                </a:solidFill>
                <a:latin typeface="Century Gothic"/>
                <a:ea typeface="Century Gothic"/>
                <a:cs typeface="Century Gothic"/>
                <a:sym typeface="Century Gothic"/>
              </a:defRPr>
            </a:lvl8pPr>
            <a:lvl9pPr marL="0" marR="0" lvl="8" indent="0" algn="l" rtl="0">
              <a:spcBef>
                <a:spcPts val="0"/>
              </a:spcBef>
              <a:buNone/>
              <a:defRPr sz="1800">
                <a:solidFill>
                  <a:schemeClr val="dk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
        <p:nvSpPr>
          <p:cNvPr id="46" name="Google Shape;46;p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7" name="Google Shape;47;p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8" name="Google Shape;48;p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entury Gothic"/>
                <a:ea typeface="Century Gothic"/>
                <a:cs typeface="Century Gothic"/>
                <a:sym typeface="Century Gothic"/>
              </a:defRPr>
            </a:lvl1pPr>
            <a:lvl2pPr marL="0" marR="0" lvl="1" indent="0" algn="l" rtl="0">
              <a:spcBef>
                <a:spcPts val="0"/>
              </a:spcBef>
              <a:buNone/>
              <a:defRPr sz="1800">
                <a:solidFill>
                  <a:schemeClr val="dk1"/>
                </a:solidFill>
                <a:latin typeface="Century Gothic"/>
                <a:ea typeface="Century Gothic"/>
                <a:cs typeface="Century Gothic"/>
                <a:sym typeface="Century Gothic"/>
              </a:defRPr>
            </a:lvl2pPr>
            <a:lvl3pPr marL="0" marR="0" lvl="2" indent="0" algn="l" rtl="0">
              <a:spcBef>
                <a:spcPts val="0"/>
              </a:spcBef>
              <a:buNone/>
              <a:defRPr sz="1800">
                <a:solidFill>
                  <a:schemeClr val="dk1"/>
                </a:solidFill>
                <a:latin typeface="Century Gothic"/>
                <a:ea typeface="Century Gothic"/>
                <a:cs typeface="Century Gothic"/>
                <a:sym typeface="Century Gothic"/>
              </a:defRPr>
            </a:lvl3pPr>
            <a:lvl4pPr marL="0" marR="0" lvl="3" indent="0" algn="l" rtl="0">
              <a:spcBef>
                <a:spcPts val="0"/>
              </a:spcBef>
              <a:buNone/>
              <a:defRPr sz="1800">
                <a:solidFill>
                  <a:schemeClr val="dk1"/>
                </a:solidFill>
                <a:latin typeface="Century Gothic"/>
                <a:ea typeface="Century Gothic"/>
                <a:cs typeface="Century Gothic"/>
                <a:sym typeface="Century Gothic"/>
              </a:defRPr>
            </a:lvl4pPr>
            <a:lvl5pPr marL="0" marR="0" lvl="4" indent="0" algn="l" rtl="0">
              <a:spcBef>
                <a:spcPts val="0"/>
              </a:spcBef>
              <a:buNone/>
              <a:defRPr sz="1800">
                <a:solidFill>
                  <a:schemeClr val="dk1"/>
                </a:solidFill>
                <a:latin typeface="Century Gothic"/>
                <a:ea typeface="Century Gothic"/>
                <a:cs typeface="Century Gothic"/>
                <a:sym typeface="Century Gothic"/>
              </a:defRPr>
            </a:lvl5pPr>
            <a:lvl6pPr marL="0" marR="0" lvl="5" indent="0" algn="l" rtl="0">
              <a:spcBef>
                <a:spcPts val="0"/>
              </a:spcBef>
              <a:buNone/>
              <a:defRPr sz="1800">
                <a:solidFill>
                  <a:schemeClr val="dk1"/>
                </a:solidFill>
                <a:latin typeface="Century Gothic"/>
                <a:ea typeface="Century Gothic"/>
                <a:cs typeface="Century Gothic"/>
                <a:sym typeface="Century Gothic"/>
              </a:defRPr>
            </a:lvl6pPr>
            <a:lvl7pPr marL="0" marR="0" lvl="6" indent="0" algn="l" rtl="0">
              <a:spcBef>
                <a:spcPts val="0"/>
              </a:spcBef>
              <a:buNone/>
              <a:defRPr sz="1800">
                <a:solidFill>
                  <a:schemeClr val="dk1"/>
                </a:solidFill>
                <a:latin typeface="Century Gothic"/>
                <a:ea typeface="Century Gothic"/>
                <a:cs typeface="Century Gothic"/>
                <a:sym typeface="Century Gothic"/>
              </a:defRPr>
            </a:lvl7pPr>
            <a:lvl8pPr marL="0" marR="0" lvl="7" indent="0" algn="l" rtl="0">
              <a:spcBef>
                <a:spcPts val="0"/>
              </a:spcBef>
              <a:buNone/>
              <a:defRPr sz="1800">
                <a:solidFill>
                  <a:schemeClr val="dk1"/>
                </a:solidFill>
                <a:latin typeface="Century Gothic"/>
                <a:ea typeface="Century Gothic"/>
                <a:cs typeface="Century Gothic"/>
                <a:sym typeface="Century Gothic"/>
              </a:defRPr>
            </a:lvl8pPr>
            <a:lvl9pPr marL="0" marR="0" lvl="8" indent="0" algn="l" rtl="0">
              <a:spcBef>
                <a:spcPts val="0"/>
              </a:spcBef>
              <a:buNone/>
              <a:defRPr sz="1800">
                <a:solidFill>
                  <a:schemeClr val="dk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9"/>
        <p:cNvGrpSpPr/>
        <p:nvPr/>
      </p:nvGrpSpPr>
      <p:grpSpPr>
        <a:xfrm>
          <a:off x="0" y="0"/>
          <a:ext cx="0" cy="0"/>
          <a:chOff x="0" y="0"/>
          <a:chExt cx="0" cy="0"/>
        </a:xfrm>
      </p:grpSpPr>
      <p:sp>
        <p:nvSpPr>
          <p:cNvPr id="50" name="Google Shape;50;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006285"/>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9"/>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216884"/>
              </a:buClr>
              <a:buSzPts val="3200"/>
              <a:buChar char="•"/>
              <a:defRPr sz="3200"/>
            </a:lvl1pPr>
            <a:lvl2pPr marL="914400" lvl="1" indent="-361950" algn="l">
              <a:lnSpc>
                <a:spcPct val="90000"/>
              </a:lnSpc>
              <a:spcBef>
                <a:spcPts val="500"/>
              </a:spcBef>
              <a:spcAft>
                <a:spcPts val="0"/>
              </a:spcAft>
              <a:buSzPts val="2100"/>
              <a:buChar char="⮚"/>
              <a:defRPr sz="2800"/>
            </a:lvl2pPr>
            <a:lvl3pPr marL="1371600" lvl="2" indent="-342900" algn="l">
              <a:lnSpc>
                <a:spcPct val="90000"/>
              </a:lnSpc>
              <a:spcBef>
                <a:spcPts val="500"/>
              </a:spcBef>
              <a:spcAft>
                <a:spcPts val="0"/>
              </a:spcAft>
              <a:buSzPts val="1800"/>
              <a:buChar char="o"/>
              <a:defRPr sz="2400"/>
            </a:lvl3pPr>
            <a:lvl4pPr marL="1828800" lvl="3" indent="-323850" algn="l">
              <a:lnSpc>
                <a:spcPct val="90000"/>
              </a:lnSpc>
              <a:spcBef>
                <a:spcPts val="500"/>
              </a:spcBef>
              <a:spcAft>
                <a:spcPts val="0"/>
              </a:spcAft>
              <a:buSzPts val="1500"/>
              <a:buChar char="▪"/>
              <a:defRPr sz="2000"/>
            </a:lvl4pPr>
            <a:lvl5pPr marL="2286000" lvl="4" indent="-323850" algn="l">
              <a:lnSpc>
                <a:spcPct val="90000"/>
              </a:lnSpc>
              <a:spcBef>
                <a:spcPts val="500"/>
              </a:spcBef>
              <a:spcAft>
                <a:spcPts val="0"/>
              </a:spcAft>
              <a:buSzPts val="15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2" name="Google Shape;52;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216884"/>
              </a:buClr>
              <a:buSzPts val="1600"/>
              <a:buNone/>
              <a:defRPr sz="1600"/>
            </a:lvl1pPr>
            <a:lvl2pPr marL="914400" lvl="1" indent="-228600" algn="l">
              <a:lnSpc>
                <a:spcPct val="90000"/>
              </a:lnSpc>
              <a:spcBef>
                <a:spcPts val="500"/>
              </a:spcBef>
              <a:spcAft>
                <a:spcPts val="0"/>
              </a:spcAft>
              <a:buSzPts val="1050"/>
              <a:buNone/>
              <a:defRPr sz="1400"/>
            </a:lvl2pPr>
            <a:lvl3pPr marL="1371600" lvl="2" indent="-228600" algn="l">
              <a:lnSpc>
                <a:spcPct val="90000"/>
              </a:lnSpc>
              <a:spcBef>
                <a:spcPts val="500"/>
              </a:spcBef>
              <a:spcAft>
                <a:spcPts val="0"/>
              </a:spcAft>
              <a:buSzPts val="900"/>
              <a:buNone/>
              <a:defRPr sz="1200"/>
            </a:lvl3pPr>
            <a:lvl4pPr marL="1828800" lvl="3" indent="-228600" algn="l">
              <a:lnSpc>
                <a:spcPct val="90000"/>
              </a:lnSpc>
              <a:spcBef>
                <a:spcPts val="500"/>
              </a:spcBef>
              <a:spcAft>
                <a:spcPts val="0"/>
              </a:spcAft>
              <a:buSzPts val="750"/>
              <a:buNone/>
              <a:defRPr sz="1000"/>
            </a:lvl4pPr>
            <a:lvl5pPr marL="2286000" lvl="4" indent="-228600" algn="l">
              <a:lnSpc>
                <a:spcPct val="90000"/>
              </a:lnSpc>
              <a:spcBef>
                <a:spcPts val="500"/>
              </a:spcBef>
              <a:spcAft>
                <a:spcPts val="0"/>
              </a:spcAft>
              <a:buSzPts val="75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3" name="Google Shape;53;p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4" name="Google Shape;54;p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5" name="Google Shape;55;p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entury Gothic"/>
                <a:ea typeface="Century Gothic"/>
                <a:cs typeface="Century Gothic"/>
                <a:sym typeface="Century Gothic"/>
              </a:defRPr>
            </a:lvl1pPr>
            <a:lvl2pPr marL="0" marR="0" lvl="1" indent="0" algn="l" rtl="0">
              <a:spcBef>
                <a:spcPts val="0"/>
              </a:spcBef>
              <a:buNone/>
              <a:defRPr sz="1800">
                <a:solidFill>
                  <a:schemeClr val="dk1"/>
                </a:solidFill>
                <a:latin typeface="Century Gothic"/>
                <a:ea typeface="Century Gothic"/>
                <a:cs typeface="Century Gothic"/>
                <a:sym typeface="Century Gothic"/>
              </a:defRPr>
            </a:lvl2pPr>
            <a:lvl3pPr marL="0" marR="0" lvl="2" indent="0" algn="l" rtl="0">
              <a:spcBef>
                <a:spcPts val="0"/>
              </a:spcBef>
              <a:buNone/>
              <a:defRPr sz="1800">
                <a:solidFill>
                  <a:schemeClr val="dk1"/>
                </a:solidFill>
                <a:latin typeface="Century Gothic"/>
                <a:ea typeface="Century Gothic"/>
                <a:cs typeface="Century Gothic"/>
                <a:sym typeface="Century Gothic"/>
              </a:defRPr>
            </a:lvl3pPr>
            <a:lvl4pPr marL="0" marR="0" lvl="3" indent="0" algn="l" rtl="0">
              <a:spcBef>
                <a:spcPts val="0"/>
              </a:spcBef>
              <a:buNone/>
              <a:defRPr sz="1800">
                <a:solidFill>
                  <a:schemeClr val="dk1"/>
                </a:solidFill>
                <a:latin typeface="Century Gothic"/>
                <a:ea typeface="Century Gothic"/>
                <a:cs typeface="Century Gothic"/>
                <a:sym typeface="Century Gothic"/>
              </a:defRPr>
            </a:lvl4pPr>
            <a:lvl5pPr marL="0" marR="0" lvl="4" indent="0" algn="l" rtl="0">
              <a:spcBef>
                <a:spcPts val="0"/>
              </a:spcBef>
              <a:buNone/>
              <a:defRPr sz="1800">
                <a:solidFill>
                  <a:schemeClr val="dk1"/>
                </a:solidFill>
                <a:latin typeface="Century Gothic"/>
                <a:ea typeface="Century Gothic"/>
                <a:cs typeface="Century Gothic"/>
                <a:sym typeface="Century Gothic"/>
              </a:defRPr>
            </a:lvl5pPr>
            <a:lvl6pPr marL="0" marR="0" lvl="5" indent="0" algn="l" rtl="0">
              <a:spcBef>
                <a:spcPts val="0"/>
              </a:spcBef>
              <a:buNone/>
              <a:defRPr sz="1800">
                <a:solidFill>
                  <a:schemeClr val="dk1"/>
                </a:solidFill>
                <a:latin typeface="Century Gothic"/>
                <a:ea typeface="Century Gothic"/>
                <a:cs typeface="Century Gothic"/>
                <a:sym typeface="Century Gothic"/>
              </a:defRPr>
            </a:lvl6pPr>
            <a:lvl7pPr marL="0" marR="0" lvl="6" indent="0" algn="l" rtl="0">
              <a:spcBef>
                <a:spcPts val="0"/>
              </a:spcBef>
              <a:buNone/>
              <a:defRPr sz="1800">
                <a:solidFill>
                  <a:schemeClr val="dk1"/>
                </a:solidFill>
                <a:latin typeface="Century Gothic"/>
                <a:ea typeface="Century Gothic"/>
                <a:cs typeface="Century Gothic"/>
                <a:sym typeface="Century Gothic"/>
              </a:defRPr>
            </a:lvl7pPr>
            <a:lvl8pPr marL="0" marR="0" lvl="7" indent="0" algn="l" rtl="0">
              <a:spcBef>
                <a:spcPts val="0"/>
              </a:spcBef>
              <a:buNone/>
              <a:defRPr sz="1800">
                <a:solidFill>
                  <a:schemeClr val="dk1"/>
                </a:solidFill>
                <a:latin typeface="Century Gothic"/>
                <a:ea typeface="Century Gothic"/>
                <a:cs typeface="Century Gothic"/>
                <a:sym typeface="Century Gothic"/>
              </a:defRPr>
            </a:lvl8pPr>
            <a:lvl9pPr marL="0" marR="0" lvl="8" indent="0" algn="l" rtl="0">
              <a:spcBef>
                <a:spcPts val="0"/>
              </a:spcBef>
              <a:buNone/>
              <a:defRPr sz="1800">
                <a:solidFill>
                  <a:schemeClr val="dk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6"/>
        <p:cNvGrpSpPr/>
        <p:nvPr/>
      </p:nvGrpSpPr>
      <p:grpSpPr>
        <a:xfrm>
          <a:off x="0" y="0"/>
          <a:ext cx="0" cy="0"/>
          <a:chOff x="0" y="0"/>
          <a:chExt cx="0" cy="0"/>
        </a:xfrm>
      </p:grpSpPr>
      <p:sp>
        <p:nvSpPr>
          <p:cNvPr id="57" name="Google Shape;57;p10"/>
          <p:cNvSpPr txBox="1">
            <a:spLocks noGrp="1"/>
          </p:cNvSpPr>
          <p:nvPr>
            <p:ph type="title"/>
          </p:nvPr>
        </p:nvSpPr>
        <p:spPr>
          <a:xfrm>
            <a:off x="839788" y="1190445"/>
            <a:ext cx="3932237" cy="1431985"/>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006285"/>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10"/>
          <p:cNvSpPr>
            <a:spLocks noGrp="1"/>
          </p:cNvSpPr>
          <p:nvPr>
            <p:ph type="pic" idx="2"/>
          </p:nvPr>
        </p:nvSpPr>
        <p:spPr>
          <a:xfrm>
            <a:off x="5183188" y="1190445"/>
            <a:ext cx="6172200" cy="4670606"/>
          </a:xfrm>
          <a:prstGeom prst="rect">
            <a:avLst/>
          </a:prstGeom>
          <a:noFill/>
          <a:ln>
            <a:noFill/>
          </a:ln>
        </p:spPr>
      </p:sp>
      <p:sp>
        <p:nvSpPr>
          <p:cNvPr id="59" name="Google Shape;59;p10"/>
          <p:cNvSpPr txBox="1">
            <a:spLocks noGrp="1"/>
          </p:cNvSpPr>
          <p:nvPr>
            <p:ph type="body" idx="1"/>
          </p:nvPr>
        </p:nvSpPr>
        <p:spPr>
          <a:xfrm>
            <a:off x="839788" y="2622429"/>
            <a:ext cx="3932237" cy="324655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216884"/>
              </a:buClr>
              <a:buSzPts val="1600"/>
              <a:buNone/>
              <a:defRPr sz="1600"/>
            </a:lvl1pPr>
            <a:lvl2pPr marL="914400" lvl="1" indent="-228600" algn="l">
              <a:lnSpc>
                <a:spcPct val="90000"/>
              </a:lnSpc>
              <a:spcBef>
                <a:spcPts val="500"/>
              </a:spcBef>
              <a:spcAft>
                <a:spcPts val="0"/>
              </a:spcAft>
              <a:buSzPts val="1050"/>
              <a:buNone/>
              <a:defRPr sz="1400"/>
            </a:lvl2pPr>
            <a:lvl3pPr marL="1371600" lvl="2" indent="-228600" algn="l">
              <a:lnSpc>
                <a:spcPct val="90000"/>
              </a:lnSpc>
              <a:spcBef>
                <a:spcPts val="500"/>
              </a:spcBef>
              <a:spcAft>
                <a:spcPts val="0"/>
              </a:spcAft>
              <a:buSzPts val="900"/>
              <a:buNone/>
              <a:defRPr sz="1200"/>
            </a:lvl3pPr>
            <a:lvl4pPr marL="1828800" lvl="3" indent="-228600" algn="l">
              <a:lnSpc>
                <a:spcPct val="90000"/>
              </a:lnSpc>
              <a:spcBef>
                <a:spcPts val="500"/>
              </a:spcBef>
              <a:spcAft>
                <a:spcPts val="0"/>
              </a:spcAft>
              <a:buSzPts val="750"/>
              <a:buNone/>
              <a:defRPr sz="1000"/>
            </a:lvl4pPr>
            <a:lvl5pPr marL="2286000" lvl="4" indent="-228600" algn="l">
              <a:lnSpc>
                <a:spcPct val="90000"/>
              </a:lnSpc>
              <a:spcBef>
                <a:spcPts val="500"/>
              </a:spcBef>
              <a:spcAft>
                <a:spcPts val="0"/>
              </a:spcAft>
              <a:buSzPts val="75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0" name="Google Shape;60;p1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61" name="Google Shape;61;p1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62" name="Google Shape;62;p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entury Gothic"/>
                <a:ea typeface="Century Gothic"/>
                <a:cs typeface="Century Gothic"/>
                <a:sym typeface="Century Gothic"/>
              </a:defRPr>
            </a:lvl1pPr>
            <a:lvl2pPr marL="0" marR="0" lvl="1" indent="0" algn="l" rtl="0">
              <a:spcBef>
                <a:spcPts val="0"/>
              </a:spcBef>
              <a:buNone/>
              <a:defRPr sz="1800">
                <a:solidFill>
                  <a:schemeClr val="dk1"/>
                </a:solidFill>
                <a:latin typeface="Century Gothic"/>
                <a:ea typeface="Century Gothic"/>
                <a:cs typeface="Century Gothic"/>
                <a:sym typeface="Century Gothic"/>
              </a:defRPr>
            </a:lvl2pPr>
            <a:lvl3pPr marL="0" marR="0" lvl="2" indent="0" algn="l" rtl="0">
              <a:spcBef>
                <a:spcPts val="0"/>
              </a:spcBef>
              <a:buNone/>
              <a:defRPr sz="1800">
                <a:solidFill>
                  <a:schemeClr val="dk1"/>
                </a:solidFill>
                <a:latin typeface="Century Gothic"/>
                <a:ea typeface="Century Gothic"/>
                <a:cs typeface="Century Gothic"/>
                <a:sym typeface="Century Gothic"/>
              </a:defRPr>
            </a:lvl3pPr>
            <a:lvl4pPr marL="0" marR="0" lvl="3" indent="0" algn="l" rtl="0">
              <a:spcBef>
                <a:spcPts val="0"/>
              </a:spcBef>
              <a:buNone/>
              <a:defRPr sz="1800">
                <a:solidFill>
                  <a:schemeClr val="dk1"/>
                </a:solidFill>
                <a:latin typeface="Century Gothic"/>
                <a:ea typeface="Century Gothic"/>
                <a:cs typeface="Century Gothic"/>
                <a:sym typeface="Century Gothic"/>
              </a:defRPr>
            </a:lvl4pPr>
            <a:lvl5pPr marL="0" marR="0" lvl="4" indent="0" algn="l" rtl="0">
              <a:spcBef>
                <a:spcPts val="0"/>
              </a:spcBef>
              <a:buNone/>
              <a:defRPr sz="1800">
                <a:solidFill>
                  <a:schemeClr val="dk1"/>
                </a:solidFill>
                <a:latin typeface="Century Gothic"/>
                <a:ea typeface="Century Gothic"/>
                <a:cs typeface="Century Gothic"/>
                <a:sym typeface="Century Gothic"/>
              </a:defRPr>
            </a:lvl5pPr>
            <a:lvl6pPr marL="0" marR="0" lvl="5" indent="0" algn="l" rtl="0">
              <a:spcBef>
                <a:spcPts val="0"/>
              </a:spcBef>
              <a:buNone/>
              <a:defRPr sz="1800">
                <a:solidFill>
                  <a:schemeClr val="dk1"/>
                </a:solidFill>
                <a:latin typeface="Century Gothic"/>
                <a:ea typeface="Century Gothic"/>
                <a:cs typeface="Century Gothic"/>
                <a:sym typeface="Century Gothic"/>
              </a:defRPr>
            </a:lvl6pPr>
            <a:lvl7pPr marL="0" marR="0" lvl="6" indent="0" algn="l" rtl="0">
              <a:spcBef>
                <a:spcPts val="0"/>
              </a:spcBef>
              <a:buNone/>
              <a:defRPr sz="1800">
                <a:solidFill>
                  <a:schemeClr val="dk1"/>
                </a:solidFill>
                <a:latin typeface="Century Gothic"/>
                <a:ea typeface="Century Gothic"/>
                <a:cs typeface="Century Gothic"/>
                <a:sym typeface="Century Gothic"/>
              </a:defRPr>
            </a:lvl7pPr>
            <a:lvl8pPr marL="0" marR="0" lvl="7" indent="0" algn="l" rtl="0">
              <a:spcBef>
                <a:spcPts val="0"/>
              </a:spcBef>
              <a:buNone/>
              <a:defRPr sz="1800">
                <a:solidFill>
                  <a:schemeClr val="dk1"/>
                </a:solidFill>
                <a:latin typeface="Century Gothic"/>
                <a:ea typeface="Century Gothic"/>
                <a:cs typeface="Century Gothic"/>
                <a:sym typeface="Century Gothic"/>
              </a:defRPr>
            </a:lvl8pPr>
            <a:lvl9pPr marL="0" marR="0" lvl="8" indent="0" algn="l" rtl="0">
              <a:spcBef>
                <a:spcPts val="0"/>
              </a:spcBef>
              <a:buNone/>
              <a:defRPr sz="1800">
                <a:solidFill>
                  <a:schemeClr val="dk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3"/>
        <p:cNvGrpSpPr/>
        <p:nvPr/>
      </p:nvGrpSpPr>
      <p:grpSpPr>
        <a:xfrm>
          <a:off x="0" y="0"/>
          <a:ext cx="0" cy="0"/>
          <a:chOff x="0" y="0"/>
          <a:chExt cx="0" cy="0"/>
        </a:xfrm>
      </p:grpSpPr>
      <p:sp>
        <p:nvSpPr>
          <p:cNvPr id="64" name="Google Shape;64;p11"/>
          <p:cNvSpPr txBox="1">
            <a:spLocks noGrp="1"/>
          </p:cNvSpPr>
          <p:nvPr>
            <p:ph type="title"/>
          </p:nvPr>
        </p:nvSpPr>
        <p:spPr>
          <a:xfrm>
            <a:off x="402567" y="1188722"/>
            <a:ext cx="11386867" cy="709089"/>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00628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1"/>
          <p:cNvSpPr txBox="1">
            <a:spLocks noGrp="1"/>
          </p:cNvSpPr>
          <p:nvPr>
            <p:ph type="body" idx="1"/>
          </p:nvPr>
        </p:nvSpPr>
        <p:spPr>
          <a:xfrm rot="5400000">
            <a:off x="3999552" y="-1612919"/>
            <a:ext cx="4192898" cy="1138686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216884"/>
              </a:buClr>
              <a:buSzPts val="1800"/>
              <a:buChar char="•"/>
              <a:defRPr/>
            </a:lvl1pPr>
            <a:lvl2pPr marL="914400" lvl="1" indent="-314325" algn="l">
              <a:lnSpc>
                <a:spcPct val="90000"/>
              </a:lnSpc>
              <a:spcBef>
                <a:spcPts val="500"/>
              </a:spcBef>
              <a:spcAft>
                <a:spcPts val="0"/>
              </a:spcAft>
              <a:buSzPts val="1350"/>
              <a:buChar char="⮚"/>
              <a:defRPr/>
            </a:lvl2pPr>
            <a:lvl3pPr marL="1371600" lvl="2" indent="-314325" algn="l">
              <a:lnSpc>
                <a:spcPct val="90000"/>
              </a:lnSpc>
              <a:spcBef>
                <a:spcPts val="500"/>
              </a:spcBef>
              <a:spcAft>
                <a:spcPts val="0"/>
              </a:spcAft>
              <a:buSzPts val="1350"/>
              <a:buChar char="o"/>
              <a:defRPr/>
            </a:lvl3pPr>
            <a:lvl4pPr marL="1828800" lvl="3" indent="-314325" algn="l">
              <a:lnSpc>
                <a:spcPct val="90000"/>
              </a:lnSpc>
              <a:spcBef>
                <a:spcPts val="500"/>
              </a:spcBef>
              <a:spcAft>
                <a:spcPts val="0"/>
              </a:spcAft>
              <a:buSzPts val="1350"/>
              <a:buChar char="▪"/>
              <a:defRPr/>
            </a:lvl4pPr>
            <a:lvl5pPr marL="2286000" lvl="4" indent="-314325" algn="l">
              <a:lnSpc>
                <a:spcPct val="90000"/>
              </a:lnSpc>
              <a:spcBef>
                <a:spcPts val="500"/>
              </a:spcBef>
              <a:spcAft>
                <a:spcPts val="0"/>
              </a:spcAft>
              <a:buSzPts val="135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1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67" name="Google Shape;67;p1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68" name="Google Shape;68;p1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entury Gothic"/>
                <a:ea typeface="Century Gothic"/>
                <a:cs typeface="Century Gothic"/>
                <a:sym typeface="Century Gothic"/>
              </a:defRPr>
            </a:lvl1pPr>
            <a:lvl2pPr marL="0" marR="0" lvl="1" indent="0" algn="l" rtl="0">
              <a:spcBef>
                <a:spcPts val="0"/>
              </a:spcBef>
              <a:buNone/>
              <a:defRPr sz="1800">
                <a:solidFill>
                  <a:schemeClr val="dk1"/>
                </a:solidFill>
                <a:latin typeface="Century Gothic"/>
                <a:ea typeface="Century Gothic"/>
                <a:cs typeface="Century Gothic"/>
                <a:sym typeface="Century Gothic"/>
              </a:defRPr>
            </a:lvl2pPr>
            <a:lvl3pPr marL="0" marR="0" lvl="2" indent="0" algn="l" rtl="0">
              <a:spcBef>
                <a:spcPts val="0"/>
              </a:spcBef>
              <a:buNone/>
              <a:defRPr sz="1800">
                <a:solidFill>
                  <a:schemeClr val="dk1"/>
                </a:solidFill>
                <a:latin typeface="Century Gothic"/>
                <a:ea typeface="Century Gothic"/>
                <a:cs typeface="Century Gothic"/>
                <a:sym typeface="Century Gothic"/>
              </a:defRPr>
            </a:lvl3pPr>
            <a:lvl4pPr marL="0" marR="0" lvl="3" indent="0" algn="l" rtl="0">
              <a:spcBef>
                <a:spcPts val="0"/>
              </a:spcBef>
              <a:buNone/>
              <a:defRPr sz="1800">
                <a:solidFill>
                  <a:schemeClr val="dk1"/>
                </a:solidFill>
                <a:latin typeface="Century Gothic"/>
                <a:ea typeface="Century Gothic"/>
                <a:cs typeface="Century Gothic"/>
                <a:sym typeface="Century Gothic"/>
              </a:defRPr>
            </a:lvl4pPr>
            <a:lvl5pPr marL="0" marR="0" lvl="4" indent="0" algn="l" rtl="0">
              <a:spcBef>
                <a:spcPts val="0"/>
              </a:spcBef>
              <a:buNone/>
              <a:defRPr sz="1800">
                <a:solidFill>
                  <a:schemeClr val="dk1"/>
                </a:solidFill>
                <a:latin typeface="Century Gothic"/>
                <a:ea typeface="Century Gothic"/>
                <a:cs typeface="Century Gothic"/>
                <a:sym typeface="Century Gothic"/>
              </a:defRPr>
            </a:lvl5pPr>
            <a:lvl6pPr marL="0" marR="0" lvl="5" indent="0" algn="l" rtl="0">
              <a:spcBef>
                <a:spcPts val="0"/>
              </a:spcBef>
              <a:buNone/>
              <a:defRPr sz="1800">
                <a:solidFill>
                  <a:schemeClr val="dk1"/>
                </a:solidFill>
                <a:latin typeface="Century Gothic"/>
                <a:ea typeface="Century Gothic"/>
                <a:cs typeface="Century Gothic"/>
                <a:sym typeface="Century Gothic"/>
              </a:defRPr>
            </a:lvl6pPr>
            <a:lvl7pPr marL="0" marR="0" lvl="6" indent="0" algn="l" rtl="0">
              <a:spcBef>
                <a:spcPts val="0"/>
              </a:spcBef>
              <a:buNone/>
              <a:defRPr sz="1800">
                <a:solidFill>
                  <a:schemeClr val="dk1"/>
                </a:solidFill>
                <a:latin typeface="Century Gothic"/>
                <a:ea typeface="Century Gothic"/>
                <a:cs typeface="Century Gothic"/>
                <a:sym typeface="Century Gothic"/>
              </a:defRPr>
            </a:lvl7pPr>
            <a:lvl8pPr marL="0" marR="0" lvl="7" indent="0" algn="l" rtl="0">
              <a:spcBef>
                <a:spcPts val="0"/>
              </a:spcBef>
              <a:buNone/>
              <a:defRPr sz="1800">
                <a:solidFill>
                  <a:schemeClr val="dk1"/>
                </a:solidFill>
                <a:latin typeface="Century Gothic"/>
                <a:ea typeface="Century Gothic"/>
                <a:cs typeface="Century Gothic"/>
                <a:sym typeface="Century Gothic"/>
              </a:defRPr>
            </a:lvl8pPr>
            <a:lvl9pPr marL="0" marR="0" lvl="8" indent="0" algn="l" rtl="0">
              <a:spcBef>
                <a:spcPts val="0"/>
              </a:spcBef>
              <a:buNone/>
              <a:defRPr sz="1800">
                <a:solidFill>
                  <a:schemeClr val="dk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02567" y="1188722"/>
            <a:ext cx="11386867" cy="709089"/>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rgbClr val="006285"/>
              </a:buClr>
              <a:buSzPts val="3600"/>
              <a:buFont typeface="Century Gothic"/>
              <a:buNone/>
              <a:defRPr sz="3600" b="1" i="0" u="none" strike="noStrike" cap="none">
                <a:solidFill>
                  <a:srgbClr val="006285"/>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02567" y="1984065"/>
            <a:ext cx="11386867" cy="419289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216884"/>
              </a:buClr>
              <a:buSzPts val="2800"/>
              <a:buFont typeface="Arial"/>
              <a:buChar char="•"/>
              <a:defRPr sz="2800" b="0" i="0" u="none" strike="noStrike" cap="none">
                <a:solidFill>
                  <a:srgbClr val="216884"/>
                </a:solidFill>
                <a:latin typeface="Century Gothic"/>
                <a:ea typeface="Century Gothic"/>
                <a:cs typeface="Century Gothic"/>
                <a:sym typeface="Century Gothic"/>
              </a:defRPr>
            </a:lvl1pPr>
            <a:lvl2pPr marL="914400" marR="0" lvl="1" indent="-342900" algn="l" rtl="0">
              <a:lnSpc>
                <a:spcPct val="90000"/>
              </a:lnSpc>
              <a:spcBef>
                <a:spcPts val="500"/>
              </a:spcBef>
              <a:spcAft>
                <a:spcPts val="0"/>
              </a:spcAft>
              <a:buClr>
                <a:srgbClr val="006285"/>
              </a:buClr>
              <a:buSzPts val="1800"/>
              <a:buFont typeface="Noto Sans Symbols"/>
              <a:buChar char="⮚"/>
              <a:defRPr sz="2400" b="0" i="0" u="none" strike="noStrike" cap="none">
                <a:solidFill>
                  <a:srgbClr val="216884"/>
                </a:solidFill>
                <a:latin typeface="Century Gothic"/>
                <a:ea typeface="Century Gothic"/>
                <a:cs typeface="Century Gothic"/>
                <a:sym typeface="Century Gothic"/>
              </a:defRPr>
            </a:lvl2pPr>
            <a:lvl3pPr marL="1371600" marR="0" lvl="2" indent="-323850" algn="l" rtl="0">
              <a:lnSpc>
                <a:spcPct val="90000"/>
              </a:lnSpc>
              <a:spcBef>
                <a:spcPts val="500"/>
              </a:spcBef>
              <a:spcAft>
                <a:spcPts val="0"/>
              </a:spcAft>
              <a:buClr>
                <a:srgbClr val="006285"/>
              </a:buClr>
              <a:buSzPts val="1500"/>
              <a:buFont typeface="Courier New"/>
              <a:buChar char="o"/>
              <a:defRPr sz="2000" b="0" i="0" u="none" strike="noStrike" cap="none">
                <a:solidFill>
                  <a:srgbClr val="216884"/>
                </a:solidFill>
                <a:latin typeface="Century Gothic"/>
                <a:ea typeface="Century Gothic"/>
                <a:cs typeface="Century Gothic"/>
                <a:sym typeface="Century Gothic"/>
              </a:defRPr>
            </a:lvl3pPr>
            <a:lvl4pPr marL="1828800" marR="0" lvl="3" indent="-314325" algn="l" rtl="0">
              <a:lnSpc>
                <a:spcPct val="90000"/>
              </a:lnSpc>
              <a:spcBef>
                <a:spcPts val="500"/>
              </a:spcBef>
              <a:spcAft>
                <a:spcPts val="0"/>
              </a:spcAft>
              <a:buClr>
                <a:srgbClr val="006285"/>
              </a:buClr>
              <a:buSzPts val="1350"/>
              <a:buFont typeface="Noto Sans Symbols"/>
              <a:buChar char="▪"/>
              <a:defRPr sz="1800" b="0" i="0" u="none" strike="noStrike" cap="none">
                <a:solidFill>
                  <a:srgbClr val="216884"/>
                </a:solidFill>
                <a:latin typeface="Century Gothic"/>
                <a:ea typeface="Century Gothic"/>
                <a:cs typeface="Century Gothic"/>
                <a:sym typeface="Century Gothic"/>
              </a:defRPr>
            </a:lvl4pPr>
            <a:lvl5pPr marL="2286000" marR="0" lvl="4" indent="-314325" algn="l" rtl="0">
              <a:lnSpc>
                <a:spcPct val="90000"/>
              </a:lnSpc>
              <a:spcBef>
                <a:spcPts val="500"/>
              </a:spcBef>
              <a:spcAft>
                <a:spcPts val="0"/>
              </a:spcAft>
              <a:buClr>
                <a:srgbClr val="006285"/>
              </a:buClr>
              <a:buSzPts val="1350"/>
              <a:buFont typeface="Noto Sans Symbols"/>
              <a:buChar char="❖"/>
              <a:defRPr sz="1800" b="0" i="0" u="none" strike="noStrike" cap="none">
                <a:solidFill>
                  <a:srgbClr val="216884"/>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pic>
        <p:nvPicPr>
          <p:cNvPr id="8" name="Google Shape;8;p1" descr="A picture containing blue, screenshot, electric blue, graphics&#10;&#10;Description automatically generated"/>
          <p:cNvPicPr preferRelativeResize="0"/>
          <p:nvPr/>
        </p:nvPicPr>
        <p:blipFill rotWithShape="1">
          <a:blip r:embed="rId12">
            <a:alphaModFix/>
          </a:blip>
          <a:srcRect t="65906"/>
          <a:stretch/>
        </p:blipFill>
        <p:spPr>
          <a:xfrm>
            <a:off x="0" y="0"/>
            <a:ext cx="12192000" cy="110246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drive.google.com/file/d/10mcNoV7eaK6IEt3LG8Xuni0O-Gqbck25/view" TargetMode="External"/><Relationship Id="rId7"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hyperlink" Target="http://drive.google.com/file/d/1oZWsJtxEBf7oVaG6jWwL7XwF-R7GX3OR/view" TargetMode="Externa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hyperlink" Target="http://drive.google.com/file/d/1puiZHuL1WeRvXl8EA7f5hBPj_N4LgFzG/view"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image" Target="../media/image3.jpg"/><Relationship Id="rId4" Type="http://schemas.openxmlformats.org/officeDocument/2006/relationships/hyperlink" Target="http://www.youtube.com/watch?v=OCzYdNSJF-k"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www.youtube.com/watch?v=deXiK6rvc3o" TargetMode="External"/><Relationship Id="rId3" Type="http://schemas.openxmlformats.org/officeDocument/2006/relationships/hyperlink" Target="http://www.youtube.com/watch?v=OCzYdNSJF-k" TargetMode="External"/><Relationship Id="rId7"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www.youtube.com/watch?v=hlVXOC6a3ME" TargetMode="External"/><Relationship Id="rId5" Type="http://schemas.openxmlformats.org/officeDocument/2006/relationships/image" Target="../media/image5.gif"/><Relationship Id="rId10" Type="http://schemas.openxmlformats.org/officeDocument/2006/relationships/image" Target="../media/image2.gif"/><Relationship Id="rId4" Type="http://schemas.openxmlformats.org/officeDocument/2006/relationships/image" Target="../media/image3.jpg"/><Relationship Id="rId9" Type="http://schemas.openxmlformats.org/officeDocument/2006/relationships/image" Target="../media/image7.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dSu5sXmsur4"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deXiK6rvc3o"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Q8xnThhN2Lc"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6FDFF"/>
        </a:solidFill>
        <a:effectLst/>
      </p:bgPr>
    </p:bg>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a:off x="230425" y="1836450"/>
            <a:ext cx="11663400" cy="2592675"/>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6600" dirty="0"/>
              <a:t>Animation for </a:t>
            </a:r>
            <a:br>
              <a:rPr lang="en-US" sz="6600" dirty="0"/>
            </a:br>
            <a:r>
              <a:rPr lang="en-US" sz="6600" dirty="0"/>
              <a:t>Environmental Storytelling</a:t>
            </a:r>
            <a:endParaRPr sz="6000" dirty="0"/>
          </a:p>
        </p:txBody>
      </p:sp>
      <p:sp>
        <p:nvSpPr>
          <p:cNvPr id="80" name="Google Shape;80;p13"/>
          <p:cNvSpPr txBox="1">
            <a:spLocks noGrp="1"/>
          </p:cNvSpPr>
          <p:nvPr>
            <p:ph type="body" idx="1"/>
          </p:nvPr>
        </p:nvSpPr>
        <p:spPr>
          <a:xfrm>
            <a:off x="838200" y="5029177"/>
            <a:ext cx="10515600" cy="1486800"/>
          </a:xfrm>
          <a:prstGeom prst="rect">
            <a:avLst/>
          </a:prstGeom>
        </p:spPr>
        <p:txBody>
          <a:bodyPr spcFirstLastPara="1" wrap="square" lIns="91425" tIns="45700" rIns="91425" bIns="45700" anchor="t" anchorCtr="0">
            <a:normAutofit/>
          </a:bodyPr>
          <a:lstStyle/>
          <a:p>
            <a:pPr marL="0" lvl="0" indent="0" algn="ctr" rtl="0">
              <a:spcBef>
                <a:spcPts val="1000"/>
              </a:spcBef>
              <a:spcAft>
                <a:spcPts val="0"/>
              </a:spcAft>
              <a:buNone/>
            </a:pPr>
            <a:r>
              <a:rPr lang="en-US" sz="3200" b="1" dirty="0"/>
              <a:t>Eco-Digital Storytellers Workshop</a:t>
            </a:r>
            <a:endParaRPr sz="3200" b="1" dirty="0"/>
          </a:p>
          <a:p>
            <a:pPr marL="0" lvl="0" indent="0" algn="ctr" rtl="0">
              <a:spcBef>
                <a:spcPts val="1000"/>
              </a:spcBef>
              <a:spcAft>
                <a:spcPts val="0"/>
              </a:spcAft>
              <a:buNone/>
            </a:pPr>
            <a:r>
              <a:rPr lang="en-US" dirty="0"/>
              <a:t>Led by Anna Lindemann</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2"/>
          <p:cNvSpPr txBox="1">
            <a:spLocks noGrp="1"/>
          </p:cNvSpPr>
          <p:nvPr>
            <p:ph type="ctrTitle"/>
          </p:nvPr>
        </p:nvSpPr>
        <p:spPr>
          <a:xfrm>
            <a:off x="914400" y="1122364"/>
            <a:ext cx="10363200" cy="8538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r>
              <a:rPr lang="en-US"/>
              <a:t>Planning Stages</a:t>
            </a:r>
            <a:endParaRPr/>
          </a:p>
        </p:txBody>
      </p:sp>
      <p:sp>
        <p:nvSpPr>
          <p:cNvPr id="167" name="Google Shape;167;p22"/>
          <p:cNvSpPr txBox="1">
            <a:spLocks noGrp="1"/>
          </p:cNvSpPr>
          <p:nvPr>
            <p:ph type="subTitle" idx="1"/>
          </p:nvPr>
        </p:nvSpPr>
        <p:spPr>
          <a:xfrm>
            <a:off x="161950" y="2120125"/>
            <a:ext cx="3400800" cy="495300"/>
          </a:xfrm>
          <a:prstGeom prst="rect">
            <a:avLst/>
          </a:prstGeom>
        </p:spPr>
        <p:txBody>
          <a:bodyPr spcFirstLastPara="1" wrap="square" lIns="91425" tIns="45700" rIns="91425" bIns="45700" anchor="t" anchorCtr="0">
            <a:normAutofit/>
          </a:bodyPr>
          <a:lstStyle/>
          <a:p>
            <a:pPr marL="0" lvl="0" indent="0" algn="ctr" rtl="0">
              <a:spcBef>
                <a:spcPts val="1000"/>
              </a:spcBef>
              <a:spcAft>
                <a:spcPts val="0"/>
              </a:spcAft>
              <a:buNone/>
            </a:pPr>
            <a:r>
              <a:rPr lang="en-US"/>
              <a:t>Storyboard</a:t>
            </a:r>
            <a:endParaRPr/>
          </a:p>
        </p:txBody>
      </p:sp>
      <p:sp>
        <p:nvSpPr>
          <p:cNvPr id="168" name="Google Shape;168;p22"/>
          <p:cNvSpPr txBox="1">
            <a:spLocks noGrp="1"/>
          </p:cNvSpPr>
          <p:nvPr>
            <p:ph type="subTitle" idx="1"/>
          </p:nvPr>
        </p:nvSpPr>
        <p:spPr>
          <a:xfrm>
            <a:off x="4395600" y="2120125"/>
            <a:ext cx="3400800" cy="495300"/>
          </a:xfrm>
          <a:prstGeom prst="rect">
            <a:avLst/>
          </a:prstGeom>
        </p:spPr>
        <p:txBody>
          <a:bodyPr spcFirstLastPara="1" wrap="square" lIns="91425" tIns="45700" rIns="91425" bIns="45700" anchor="t" anchorCtr="0">
            <a:normAutofit/>
          </a:bodyPr>
          <a:lstStyle/>
          <a:p>
            <a:pPr marL="0" lvl="0" indent="0" algn="ctr" rtl="0">
              <a:spcBef>
                <a:spcPts val="1000"/>
              </a:spcBef>
              <a:spcAft>
                <a:spcPts val="0"/>
              </a:spcAft>
              <a:buNone/>
            </a:pPr>
            <a:r>
              <a:rPr lang="en-US"/>
              <a:t>Animatic</a:t>
            </a:r>
            <a:endParaRPr/>
          </a:p>
        </p:txBody>
      </p:sp>
      <p:sp>
        <p:nvSpPr>
          <p:cNvPr id="169" name="Google Shape;169;p22"/>
          <p:cNvSpPr txBox="1">
            <a:spLocks noGrp="1"/>
          </p:cNvSpPr>
          <p:nvPr>
            <p:ph type="subTitle" idx="1"/>
          </p:nvPr>
        </p:nvSpPr>
        <p:spPr>
          <a:xfrm>
            <a:off x="8629250" y="2120125"/>
            <a:ext cx="3400800" cy="495300"/>
          </a:xfrm>
          <a:prstGeom prst="rect">
            <a:avLst/>
          </a:prstGeom>
        </p:spPr>
        <p:txBody>
          <a:bodyPr spcFirstLastPara="1" wrap="square" lIns="91425" tIns="45700" rIns="91425" bIns="45700" anchor="t" anchorCtr="0">
            <a:normAutofit/>
          </a:bodyPr>
          <a:lstStyle/>
          <a:p>
            <a:pPr marL="0" lvl="0" indent="0" algn="ctr" rtl="0">
              <a:spcBef>
                <a:spcPts val="1000"/>
              </a:spcBef>
              <a:spcAft>
                <a:spcPts val="0"/>
              </a:spcAft>
              <a:buNone/>
            </a:pPr>
            <a:r>
              <a:rPr lang="en-US"/>
              <a:t>Styleframe</a:t>
            </a:r>
            <a:endParaRPr/>
          </a:p>
        </p:txBody>
      </p:sp>
      <p:pic>
        <p:nvPicPr>
          <p:cNvPr id="170" name="Google Shape;170;p22" title="EnvironmentalStorytelling_AlexAllyNatalie_first draft.mp4">
            <a:hlinkClick r:id="rId3"/>
          </p:cNvPr>
          <p:cNvPicPr preferRelativeResize="0"/>
          <p:nvPr/>
        </p:nvPicPr>
        <p:blipFill>
          <a:blip r:embed="rId4">
            <a:alphaModFix/>
          </a:blip>
          <a:stretch>
            <a:fillRect/>
          </a:stretch>
        </p:blipFill>
        <p:spPr>
          <a:xfrm>
            <a:off x="3662487" y="3014113"/>
            <a:ext cx="4953250" cy="2786225"/>
          </a:xfrm>
          <a:prstGeom prst="rect">
            <a:avLst/>
          </a:prstGeom>
          <a:noFill/>
          <a:ln>
            <a:noFill/>
          </a:ln>
        </p:spPr>
      </p:pic>
      <p:pic>
        <p:nvPicPr>
          <p:cNvPr id="171" name="Google Shape;171;p22"/>
          <p:cNvPicPr preferRelativeResize="0"/>
          <p:nvPr/>
        </p:nvPicPr>
        <p:blipFill>
          <a:blip r:embed="rId5">
            <a:alphaModFix/>
          </a:blip>
          <a:stretch>
            <a:fillRect/>
          </a:stretch>
        </p:blipFill>
        <p:spPr>
          <a:xfrm>
            <a:off x="8725024" y="2767825"/>
            <a:ext cx="3314575" cy="1862830"/>
          </a:xfrm>
          <a:prstGeom prst="rect">
            <a:avLst/>
          </a:prstGeom>
          <a:noFill/>
          <a:ln>
            <a:noFill/>
          </a:ln>
        </p:spPr>
      </p:pic>
      <p:pic>
        <p:nvPicPr>
          <p:cNvPr id="172" name="Google Shape;172;p22"/>
          <p:cNvPicPr preferRelativeResize="0"/>
          <p:nvPr/>
        </p:nvPicPr>
        <p:blipFill>
          <a:blip r:embed="rId6">
            <a:alphaModFix/>
          </a:blip>
          <a:stretch>
            <a:fillRect/>
          </a:stretch>
        </p:blipFill>
        <p:spPr>
          <a:xfrm>
            <a:off x="152400" y="2767825"/>
            <a:ext cx="3400800" cy="3278800"/>
          </a:xfrm>
          <a:prstGeom prst="rect">
            <a:avLst/>
          </a:prstGeom>
          <a:noFill/>
          <a:ln>
            <a:noFill/>
          </a:ln>
        </p:spPr>
      </p:pic>
      <p:pic>
        <p:nvPicPr>
          <p:cNvPr id="173" name="Google Shape;173;p22"/>
          <p:cNvPicPr preferRelativeResize="0"/>
          <p:nvPr/>
        </p:nvPicPr>
        <p:blipFill>
          <a:blip r:embed="rId7">
            <a:alphaModFix/>
          </a:blip>
          <a:stretch>
            <a:fillRect/>
          </a:stretch>
        </p:blipFill>
        <p:spPr>
          <a:xfrm>
            <a:off x="8768136" y="4783055"/>
            <a:ext cx="3271464" cy="184019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fade">
                                      <p:cBhvr>
                                        <p:cTn id="7" dur="10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3"/>
          <p:cNvSpPr txBox="1">
            <a:spLocks noGrp="1"/>
          </p:cNvSpPr>
          <p:nvPr>
            <p:ph type="ctrTitle"/>
          </p:nvPr>
        </p:nvSpPr>
        <p:spPr>
          <a:xfrm>
            <a:off x="914400" y="1122364"/>
            <a:ext cx="10363200" cy="8538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r>
              <a:rPr lang="en-US"/>
              <a:t>Feedback/Adjustments</a:t>
            </a:r>
            <a:endParaRPr/>
          </a:p>
        </p:txBody>
      </p:sp>
      <p:sp>
        <p:nvSpPr>
          <p:cNvPr id="179" name="Google Shape;179;p23"/>
          <p:cNvSpPr txBox="1">
            <a:spLocks noGrp="1"/>
          </p:cNvSpPr>
          <p:nvPr>
            <p:ph type="subTitle" idx="1"/>
          </p:nvPr>
        </p:nvSpPr>
        <p:spPr>
          <a:xfrm>
            <a:off x="1582993" y="2223064"/>
            <a:ext cx="9144000" cy="1655700"/>
          </a:xfrm>
          <a:prstGeom prst="rect">
            <a:avLst/>
          </a:prstGeom>
        </p:spPr>
        <p:txBody>
          <a:bodyPr spcFirstLastPara="1" wrap="square" lIns="91425" tIns="45700" rIns="91425" bIns="45700" anchor="t" anchorCtr="0">
            <a:normAutofit/>
          </a:bodyPr>
          <a:lstStyle/>
          <a:p>
            <a:pPr marL="0" lvl="0" indent="0" algn="ctr" rtl="0">
              <a:spcBef>
                <a:spcPts val="1000"/>
              </a:spcBef>
              <a:spcAft>
                <a:spcPts val="0"/>
              </a:spcAft>
              <a:buNone/>
            </a:pPr>
            <a:r>
              <a:rPr lang="en-US"/>
              <a:t>One adjustment we did for our animation was the removal of the banana peel and replacing it with a six-pack rings plastic around the duck’s neck </a:t>
            </a:r>
            <a:endParaRPr/>
          </a:p>
        </p:txBody>
      </p:sp>
      <p:pic>
        <p:nvPicPr>
          <p:cNvPr id="180" name="Google Shape;180;p23"/>
          <p:cNvPicPr preferRelativeResize="0"/>
          <p:nvPr/>
        </p:nvPicPr>
        <p:blipFill rotWithShape="1">
          <a:blip r:embed="rId3">
            <a:alphaModFix/>
          </a:blip>
          <a:srcRect l="8012"/>
          <a:stretch/>
        </p:blipFill>
        <p:spPr>
          <a:xfrm>
            <a:off x="1163600" y="3383712"/>
            <a:ext cx="4386648" cy="3286726"/>
          </a:xfrm>
          <a:prstGeom prst="rect">
            <a:avLst/>
          </a:prstGeom>
          <a:noFill/>
          <a:ln>
            <a:noFill/>
          </a:ln>
        </p:spPr>
      </p:pic>
      <p:pic>
        <p:nvPicPr>
          <p:cNvPr id="181" name="Google Shape;181;p23"/>
          <p:cNvPicPr preferRelativeResize="0"/>
          <p:nvPr/>
        </p:nvPicPr>
        <p:blipFill rotWithShape="1">
          <a:blip r:embed="rId4">
            <a:alphaModFix/>
          </a:blip>
          <a:srcRect l="46686"/>
          <a:stretch/>
        </p:blipFill>
        <p:spPr>
          <a:xfrm>
            <a:off x="7063950" y="3348550"/>
            <a:ext cx="3223050" cy="33570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6FDFF"/>
        </a:solidFill>
        <a:effectLst/>
      </p:bgPr>
    </p:bg>
    <p:spTree>
      <p:nvGrpSpPr>
        <p:cNvPr id="1" name="Shape 185"/>
        <p:cNvGrpSpPr/>
        <p:nvPr/>
      </p:nvGrpSpPr>
      <p:grpSpPr>
        <a:xfrm>
          <a:off x="0" y="0"/>
          <a:ext cx="0" cy="0"/>
          <a:chOff x="0" y="0"/>
          <a:chExt cx="0" cy="0"/>
        </a:xfrm>
      </p:grpSpPr>
      <p:sp>
        <p:nvSpPr>
          <p:cNvPr id="186" name="Google Shape;186;p24"/>
          <p:cNvSpPr txBox="1">
            <a:spLocks noGrp="1"/>
          </p:cNvSpPr>
          <p:nvPr>
            <p:ph type="title"/>
          </p:nvPr>
        </p:nvSpPr>
        <p:spPr>
          <a:xfrm>
            <a:off x="230425" y="1836450"/>
            <a:ext cx="11663400" cy="37158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6000"/>
              <a:t>Animation Demo</a:t>
            </a:r>
            <a:endParaRPr sz="60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8"/>
          <p:cNvSpPr txBox="1">
            <a:spLocks noGrp="1"/>
          </p:cNvSpPr>
          <p:nvPr>
            <p:ph type="ctrTitle"/>
          </p:nvPr>
        </p:nvSpPr>
        <p:spPr>
          <a:xfrm>
            <a:off x="152400" y="1180050"/>
            <a:ext cx="6775200" cy="14499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Keyframe Animation</a:t>
            </a:r>
            <a:endParaRPr/>
          </a:p>
        </p:txBody>
      </p:sp>
      <p:sp>
        <p:nvSpPr>
          <p:cNvPr id="215" name="Google Shape;215;p28"/>
          <p:cNvSpPr txBox="1"/>
          <p:nvPr/>
        </p:nvSpPr>
        <p:spPr>
          <a:xfrm>
            <a:off x="-228251" y="8523050"/>
            <a:ext cx="5469900" cy="45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b="1">
                <a:solidFill>
                  <a:srgbClr val="A61C00"/>
                </a:solidFill>
                <a:latin typeface="Roboto"/>
                <a:ea typeface="Roboto"/>
                <a:cs typeface="Roboto"/>
                <a:sym typeface="Roboto"/>
              </a:rPr>
              <a:t>By Frank Thomas &amp; Ollie Johnston</a:t>
            </a:r>
            <a:endParaRPr sz="1600" b="1">
              <a:solidFill>
                <a:srgbClr val="A61C00"/>
              </a:solidFill>
              <a:latin typeface="Roboto"/>
              <a:ea typeface="Roboto"/>
              <a:cs typeface="Roboto"/>
              <a:sym typeface="Roboto"/>
            </a:endParaRPr>
          </a:p>
          <a:p>
            <a:pPr marL="0" lvl="0" indent="0" algn="ctr" rtl="0">
              <a:spcBef>
                <a:spcPts val="0"/>
              </a:spcBef>
              <a:spcAft>
                <a:spcPts val="0"/>
              </a:spcAft>
              <a:buNone/>
            </a:pPr>
            <a:r>
              <a:rPr lang="en-US" sz="1600" b="1">
                <a:solidFill>
                  <a:srgbClr val="A61C00"/>
                </a:solidFill>
                <a:latin typeface="Roboto"/>
                <a:ea typeface="Roboto"/>
                <a:cs typeface="Roboto"/>
                <a:sym typeface="Roboto"/>
              </a:rPr>
              <a:t>     (1912-2004)        (1912-2008)</a:t>
            </a:r>
            <a:endParaRPr/>
          </a:p>
        </p:txBody>
      </p:sp>
      <p:pic>
        <p:nvPicPr>
          <p:cNvPr id="216" name="Google Shape;216;p28"/>
          <p:cNvPicPr preferRelativeResize="0"/>
          <p:nvPr/>
        </p:nvPicPr>
        <p:blipFill rotWithShape="1">
          <a:blip r:embed="rId3">
            <a:alphaModFix/>
          </a:blip>
          <a:srcRect r="45106"/>
          <a:stretch/>
        </p:blipFill>
        <p:spPr>
          <a:xfrm>
            <a:off x="7444450" y="3803788"/>
            <a:ext cx="3650048" cy="2519431"/>
          </a:xfrm>
          <a:prstGeom prst="rect">
            <a:avLst/>
          </a:prstGeom>
          <a:noFill/>
          <a:ln>
            <a:noFill/>
          </a:ln>
        </p:spPr>
      </p:pic>
      <p:pic>
        <p:nvPicPr>
          <p:cNvPr id="217" name="Google Shape;217;p28"/>
          <p:cNvPicPr preferRelativeResize="0"/>
          <p:nvPr/>
        </p:nvPicPr>
        <p:blipFill>
          <a:blip r:embed="rId4">
            <a:alphaModFix/>
          </a:blip>
          <a:stretch>
            <a:fillRect/>
          </a:stretch>
        </p:blipFill>
        <p:spPr>
          <a:xfrm>
            <a:off x="7444458" y="889825"/>
            <a:ext cx="3650044" cy="2399250"/>
          </a:xfrm>
          <a:prstGeom prst="rect">
            <a:avLst/>
          </a:prstGeom>
          <a:noFill/>
          <a:ln>
            <a:noFill/>
          </a:ln>
        </p:spPr>
      </p:pic>
      <p:pic>
        <p:nvPicPr>
          <p:cNvPr id="218" name="Google Shape;218;p28"/>
          <p:cNvPicPr preferRelativeResize="0"/>
          <p:nvPr/>
        </p:nvPicPr>
        <p:blipFill rotWithShape="1">
          <a:blip r:embed="rId3">
            <a:alphaModFix/>
          </a:blip>
          <a:srcRect l="72756" b="66782"/>
          <a:stretch/>
        </p:blipFill>
        <p:spPr>
          <a:xfrm>
            <a:off x="9752350" y="3711475"/>
            <a:ext cx="1725051" cy="796950"/>
          </a:xfrm>
          <a:prstGeom prst="rect">
            <a:avLst/>
          </a:prstGeom>
          <a:noFill/>
          <a:ln>
            <a:noFill/>
          </a:ln>
        </p:spPr>
      </p:pic>
      <p:sp>
        <p:nvSpPr>
          <p:cNvPr id="219" name="Google Shape;219;p28"/>
          <p:cNvSpPr txBox="1"/>
          <p:nvPr/>
        </p:nvSpPr>
        <p:spPr>
          <a:xfrm>
            <a:off x="7624875" y="3021425"/>
            <a:ext cx="3289200" cy="690000"/>
          </a:xfrm>
          <a:prstGeom prst="rect">
            <a:avLst/>
          </a:prstGeom>
          <a:noFill/>
          <a:ln>
            <a:noFill/>
          </a:ln>
        </p:spPr>
        <p:txBody>
          <a:bodyPr spcFirstLastPara="1" wrap="square" lIns="91425" tIns="45700" rIns="91425" bIns="45700" anchor="t" anchorCtr="0">
            <a:normAutofit/>
          </a:bodyPr>
          <a:lstStyle/>
          <a:p>
            <a:pPr marL="0" lvl="0" indent="0" algn="l" rtl="0">
              <a:spcBef>
                <a:spcPts val="600"/>
              </a:spcBef>
              <a:spcAft>
                <a:spcPts val="600"/>
              </a:spcAft>
              <a:buClr>
                <a:schemeClr val="dk1"/>
              </a:buClr>
              <a:buSzPts val="1100"/>
              <a:buFont typeface="Arial"/>
              <a:buNone/>
            </a:pPr>
            <a:r>
              <a:rPr lang="en-US" sz="1600">
                <a:solidFill>
                  <a:srgbClr val="216884"/>
                </a:solidFill>
                <a:latin typeface="Century Gothic"/>
                <a:ea typeface="Century Gothic"/>
                <a:cs typeface="Century Gothic"/>
                <a:sym typeface="Century Gothic"/>
              </a:rPr>
              <a:t>frame-by-frame animation</a:t>
            </a:r>
            <a:endParaRPr sz="1600">
              <a:solidFill>
                <a:srgbClr val="216884"/>
              </a:solidFill>
              <a:highlight>
                <a:schemeClr val="lt1"/>
              </a:highlight>
              <a:latin typeface="Century Gothic"/>
              <a:ea typeface="Century Gothic"/>
              <a:cs typeface="Century Gothic"/>
              <a:sym typeface="Century Gothic"/>
            </a:endParaRPr>
          </a:p>
        </p:txBody>
      </p:sp>
      <p:sp>
        <p:nvSpPr>
          <p:cNvPr id="220" name="Google Shape;220;p28"/>
          <p:cNvSpPr txBox="1"/>
          <p:nvPr/>
        </p:nvSpPr>
        <p:spPr>
          <a:xfrm>
            <a:off x="7624875" y="6323225"/>
            <a:ext cx="4131300" cy="4572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spcBef>
                <a:spcPts val="600"/>
              </a:spcBef>
              <a:spcAft>
                <a:spcPts val="600"/>
              </a:spcAft>
              <a:buClr>
                <a:schemeClr val="dk1"/>
              </a:buClr>
              <a:buSzPts val="1100"/>
              <a:buFont typeface="Arial"/>
              <a:buNone/>
            </a:pPr>
            <a:r>
              <a:rPr lang="en-US" sz="1600">
                <a:solidFill>
                  <a:srgbClr val="216884"/>
                </a:solidFill>
                <a:latin typeface="Century Gothic"/>
                <a:ea typeface="Century Gothic"/>
                <a:cs typeface="Century Gothic"/>
                <a:sym typeface="Century Gothic"/>
              </a:rPr>
              <a:t>keyframe animation in After Effects</a:t>
            </a:r>
            <a:endParaRPr sz="1600">
              <a:solidFill>
                <a:srgbClr val="216884"/>
              </a:solidFill>
              <a:highlight>
                <a:schemeClr val="lt1"/>
              </a:highlight>
              <a:latin typeface="Century Gothic"/>
              <a:ea typeface="Century Gothic"/>
              <a:cs typeface="Century Gothic"/>
              <a:sym typeface="Century Gothic"/>
            </a:endParaRPr>
          </a:p>
        </p:txBody>
      </p:sp>
      <p:pic>
        <p:nvPicPr>
          <p:cNvPr id="221" name="Google Shape;221;p28" title="Bouncing Ball.mp4">
            <a:hlinkClick r:id="rId5"/>
          </p:cNvPr>
          <p:cNvPicPr preferRelativeResize="0"/>
          <p:nvPr/>
        </p:nvPicPr>
        <p:blipFill>
          <a:blip r:embed="rId6">
            <a:alphaModFix/>
          </a:blip>
          <a:stretch>
            <a:fillRect/>
          </a:stretch>
        </p:blipFill>
        <p:spPr>
          <a:xfrm>
            <a:off x="1049550" y="3420100"/>
            <a:ext cx="5161152" cy="290312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1"/>
                                        </p:tgtEl>
                                        <p:attrNameLst>
                                          <p:attrName>style.visibility</p:attrName>
                                        </p:attrNameLst>
                                      </p:cBhvr>
                                      <p:to>
                                        <p:strVal val="visible"/>
                                      </p:to>
                                    </p:set>
                                    <p:animEffect transition="in" filter="fade">
                                      <p:cBhvr>
                                        <p:cTn id="7" dur="1000"/>
                                        <p:tgtEl>
                                          <p:spTgt spid="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5"/>
          <p:cNvSpPr txBox="1"/>
          <p:nvPr/>
        </p:nvSpPr>
        <p:spPr>
          <a:xfrm>
            <a:off x="1462650" y="1671375"/>
            <a:ext cx="9266700" cy="23601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1000"/>
              </a:spcBef>
              <a:spcAft>
                <a:spcPts val="0"/>
              </a:spcAft>
              <a:buNone/>
            </a:pPr>
            <a:endParaRPr sz="2400">
              <a:solidFill>
                <a:srgbClr val="216884"/>
              </a:solidFill>
              <a:latin typeface="Century Gothic"/>
              <a:ea typeface="Century Gothic"/>
              <a:cs typeface="Century Gothic"/>
              <a:sym typeface="Century Gothic"/>
            </a:endParaRPr>
          </a:p>
          <a:p>
            <a:pPr marL="0" lvl="0" indent="0" algn="ctr" rtl="0">
              <a:lnSpc>
                <a:spcPct val="90000"/>
              </a:lnSpc>
              <a:spcBef>
                <a:spcPts val="1000"/>
              </a:spcBef>
              <a:spcAft>
                <a:spcPts val="0"/>
              </a:spcAft>
              <a:buNone/>
            </a:pPr>
            <a:endParaRPr sz="2400">
              <a:solidFill>
                <a:srgbClr val="216884"/>
              </a:solidFill>
              <a:latin typeface="Century Gothic"/>
              <a:ea typeface="Century Gothic"/>
              <a:cs typeface="Century Gothic"/>
              <a:sym typeface="Century Gothic"/>
            </a:endParaRPr>
          </a:p>
          <a:p>
            <a:pPr marL="0" lvl="0" indent="0" algn="ctr" rtl="0">
              <a:lnSpc>
                <a:spcPct val="90000"/>
              </a:lnSpc>
              <a:spcBef>
                <a:spcPts val="1000"/>
              </a:spcBef>
              <a:spcAft>
                <a:spcPts val="0"/>
              </a:spcAft>
              <a:buNone/>
            </a:pPr>
            <a:endParaRPr sz="2400">
              <a:solidFill>
                <a:srgbClr val="216884"/>
              </a:solidFill>
              <a:latin typeface="Century Gothic"/>
              <a:ea typeface="Century Gothic"/>
              <a:cs typeface="Century Gothic"/>
              <a:sym typeface="Century Gothic"/>
            </a:endParaRPr>
          </a:p>
          <a:p>
            <a:pPr marL="0" lvl="0" indent="0" algn="ctr" rtl="0">
              <a:lnSpc>
                <a:spcPct val="90000"/>
              </a:lnSpc>
              <a:spcBef>
                <a:spcPts val="1000"/>
              </a:spcBef>
              <a:spcAft>
                <a:spcPts val="0"/>
              </a:spcAft>
              <a:buNone/>
            </a:pPr>
            <a:endParaRPr sz="2400">
              <a:solidFill>
                <a:srgbClr val="216884"/>
              </a:solidFill>
              <a:latin typeface="Century Gothic"/>
              <a:ea typeface="Century Gothic"/>
              <a:cs typeface="Century Gothic"/>
              <a:sym typeface="Century Gothic"/>
            </a:endParaRPr>
          </a:p>
          <a:p>
            <a:pPr marL="0" lvl="0" indent="0" algn="ctr" rtl="0">
              <a:lnSpc>
                <a:spcPct val="90000"/>
              </a:lnSpc>
              <a:spcBef>
                <a:spcPts val="1000"/>
              </a:spcBef>
              <a:spcAft>
                <a:spcPts val="0"/>
              </a:spcAft>
              <a:buNone/>
            </a:pPr>
            <a:endParaRPr sz="2400">
              <a:solidFill>
                <a:srgbClr val="216884"/>
              </a:solidFill>
              <a:latin typeface="Century Gothic"/>
              <a:ea typeface="Century Gothic"/>
              <a:cs typeface="Century Gothic"/>
              <a:sym typeface="Century Gothic"/>
            </a:endParaRPr>
          </a:p>
        </p:txBody>
      </p:sp>
      <p:pic>
        <p:nvPicPr>
          <p:cNvPr id="192" name="Google Shape;192;p25" title="Mirror Lake Demo Animation.mp4">
            <a:hlinkClick r:id="rId3"/>
          </p:cNvPr>
          <p:cNvPicPr preferRelativeResize="0"/>
          <p:nvPr/>
        </p:nvPicPr>
        <p:blipFill>
          <a:blip r:embed="rId4">
            <a:alphaModFix/>
          </a:blip>
          <a:stretch>
            <a:fillRect/>
          </a:stretch>
        </p:blipFill>
        <p:spPr>
          <a:xfrm>
            <a:off x="2357700" y="2261400"/>
            <a:ext cx="7476590" cy="4206241"/>
          </a:xfrm>
          <a:prstGeom prst="rect">
            <a:avLst/>
          </a:prstGeom>
          <a:noFill/>
          <a:ln>
            <a:noFill/>
          </a:ln>
        </p:spPr>
      </p:pic>
      <p:sp>
        <p:nvSpPr>
          <p:cNvPr id="193" name="Google Shape;193;p25"/>
          <p:cNvSpPr txBox="1"/>
          <p:nvPr/>
        </p:nvSpPr>
        <p:spPr>
          <a:xfrm>
            <a:off x="914400" y="1671375"/>
            <a:ext cx="10363200" cy="5172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1000"/>
              </a:spcBef>
              <a:spcAft>
                <a:spcPts val="0"/>
              </a:spcAft>
              <a:buNone/>
            </a:pPr>
            <a:endParaRPr sz="2400">
              <a:solidFill>
                <a:srgbClr val="216884"/>
              </a:solidFill>
              <a:latin typeface="Century Gothic"/>
              <a:ea typeface="Century Gothic"/>
              <a:cs typeface="Century Gothic"/>
              <a:sym typeface="Century Gothic"/>
            </a:endParaRPr>
          </a:p>
        </p:txBody>
      </p:sp>
      <p:sp>
        <p:nvSpPr>
          <p:cNvPr id="194" name="Google Shape;194;p25"/>
          <p:cNvSpPr txBox="1"/>
          <p:nvPr/>
        </p:nvSpPr>
        <p:spPr>
          <a:xfrm>
            <a:off x="1462650" y="1671375"/>
            <a:ext cx="9266700" cy="14385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1000"/>
              </a:spcBef>
              <a:spcAft>
                <a:spcPts val="0"/>
              </a:spcAft>
              <a:buNone/>
            </a:pPr>
            <a:r>
              <a:rPr lang="en-US" sz="2400">
                <a:solidFill>
                  <a:srgbClr val="216884"/>
                </a:solidFill>
                <a:latin typeface="Century Gothic"/>
                <a:ea typeface="Century Gothic"/>
                <a:cs typeface="Century Gothic"/>
                <a:sym typeface="Century Gothic"/>
              </a:rPr>
              <a:t>using the power of animation to make the invisible visible </a:t>
            </a:r>
            <a:endParaRPr sz="2400">
              <a:solidFill>
                <a:srgbClr val="216884"/>
              </a:solidFill>
              <a:latin typeface="Century Gothic"/>
              <a:ea typeface="Century Gothic"/>
              <a:cs typeface="Century Gothic"/>
              <a:sym typeface="Century Gothic"/>
            </a:endParaRPr>
          </a:p>
          <a:p>
            <a:pPr marL="0" lvl="0" indent="0" algn="ctr" rtl="0">
              <a:lnSpc>
                <a:spcPct val="90000"/>
              </a:lnSpc>
              <a:spcBef>
                <a:spcPts val="1000"/>
              </a:spcBef>
              <a:spcAft>
                <a:spcPts val="0"/>
              </a:spcAft>
              <a:buNone/>
            </a:pPr>
            <a:endParaRPr sz="2400">
              <a:solidFill>
                <a:srgbClr val="216884"/>
              </a:solidFill>
              <a:latin typeface="Century Gothic"/>
              <a:ea typeface="Century Gothic"/>
              <a:cs typeface="Century Gothic"/>
              <a:sym typeface="Century Gothic"/>
            </a:endParaRPr>
          </a:p>
          <a:p>
            <a:pPr marL="0" lvl="0" indent="0" algn="ctr" rtl="0">
              <a:lnSpc>
                <a:spcPct val="90000"/>
              </a:lnSpc>
              <a:spcBef>
                <a:spcPts val="1000"/>
              </a:spcBef>
              <a:spcAft>
                <a:spcPts val="0"/>
              </a:spcAft>
              <a:buNone/>
            </a:pPr>
            <a:endParaRPr sz="2400">
              <a:solidFill>
                <a:srgbClr val="216884"/>
              </a:solidFill>
              <a:latin typeface="Century Gothic"/>
              <a:ea typeface="Century Gothic"/>
              <a:cs typeface="Century Gothic"/>
              <a:sym typeface="Century Gothic"/>
            </a:endParaRPr>
          </a:p>
        </p:txBody>
      </p:sp>
      <p:sp>
        <p:nvSpPr>
          <p:cNvPr id="195" name="Google Shape;195;p25"/>
          <p:cNvSpPr txBox="1">
            <a:spLocks noGrp="1"/>
          </p:cNvSpPr>
          <p:nvPr>
            <p:ph type="ctrTitle"/>
          </p:nvPr>
        </p:nvSpPr>
        <p:spPr>
          <a:xfrm>
            <a:off x="0" y="893775"/>
            <a:ext cx="12192000" cy="8538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r>
              <a:rPr lang="en-US"/>
              <a:t>The Impact of Development on Mirror Lake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2"/>
                                        </p:tgtEl>
                                        <p:attrNameLst>
                                          <p:attrName>style.visibility</p:attrName>
                                        </p:attrNameLst>
                                      </p:cBhvr>
                                      <p:to>
                                        <p:strVal val="visible"/>
                                      </p:to>
                                    </p:set>
                                    <p:animEffect transition="in" filter="fade">
                                      <p:cBhvr>
                                        <p:cTn id="7" dur="1000"/>
                                        <p:tgtEl>
                                          <p:spTgt spid="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85" name="Google Shape;85;p14"/>
          <p:cNvPicPr preferRelativeResize="0"/>
          <p:nvPr/>
        </p:nvPicPr>
        <p:blipFill>
          <a:blip r:embed="rId3">
            <a:alphaModFix/>
          </a:blip>
          <a:stretch>
            <a:fillRect/>
          </a:stretch>
        </p:blipFill>
        <p:spPr>
          <a:xfrm>
            <a:off x="8218749" y="3087975"/>
            <a:ext cx="5110903" cy="2118900"/>
          </a:xfrm>
          <a:prstGeom prst="rect">
            <a:avLst/>
          </a:prstGeom>
          <a:noFill/>
          <a:ln>
            <a:noFill/>
          </a:ln>
        </p:spPr>
      </p:pic>
      <p:pic>
        <p:nvPicPr>
          <p:cNvPr id="86" name="Google Shape;86;p14" descr="Find out how students can share their ideas as TED Talks here: http://bit.ly/2RCMFgM&#10;&#10;View full lesson: https://ed.ted.com/lessons/are-we-running-out-of-clean-water-balsher-singh-sidhu&#10;&#10;Despite water covering 71% of the planet’s surface, more than half the world’s population endures extreme water scarcity for at least one month a year. Current estimates predict that by 2040, up to 20 more countries could be experiencing water shortages. These statistics raise a startling question: is the Earth running out of clean water? Balsher Singh Sidhu takes a closer look at water consumption. &#10;&#10;Lesson by Balsher Singh Sidhu, directed by Kozmonot Animation Studio.&#10;&#10;Thank you so much to our patrons for your support! Without you this video would not be possible! Allan Hayes, Vaibhav Mirjolkar, Tony, Michelle, Katie and Josh Pedretti, Erik Biemans, Gaurav Mathur, Hans Peng, Tekin Gültekin, Hector Quintanilla, Penelope Misquitta, Ravi S. Rāmphal, Emma Moyse, Fahad Nasser Chowdhury, Marin Kovachev, Roman Pinchuk, Daniel Huerga, Maria Lerchbaumer, Edgar Campos Barrachina, Dianne Palomar, The Brock, Curtis Light, Ernest Chow, Liana Switzer, Maija Chapman, Pamela Harrison, Mighterbump , Beatriz Inácio, Robert Hargis, Mircea Sîrbu, Irindany Sandoval, William Bravante, Elizabeth Parker, Sai Krishna Koyoda, Samuel Barbas, Maxwell Ingram, Victoria Soler-Roig, Abdulmateen Aderinto, Pavel Maksimov, Barbara Younker, Cyrus Garay, Yvette Mocete, Mike Azarkman, Patricia Alves Panagides, William Biersdorf, Michael Aquilina, Vinamr, FireWolfLasers, Kshitij Shah, Mohammad Said, Teach Me Diné - Navajo Language and Victoria Veretilo." title="Are we running out of clean water? - Balsher Singh Sidhu">
            <a:hlinkClick r:id="rId4"/>
          </p:cNvPr>
          <p:cNvPicPr preferRelativeResize="0"/>
          <p:nvPr/>
        </p:nvPicPr>
        <p:blipFill>
          <a:blip r:embed="rId5">
            <a:alphaModFix/>
          </a:blip>
          <a:stretch>
            <a:fillRect/>
          </a:stretch>
        </p:blipFill>
        <p:spPr>
          <a:xfrm>
            <a:off x="5433100" y="3087975"/>
            <a:ext cx="3766941" cy="2118900"/>
          </a:xfrm>
          <a:prstGeom prst="rect">
            <a:avLst/>
          </a:prstGeom>
          <a:noFill/>
          <a:ln>
            <a:noFill/>
          </a:ln>
        </p:spPr>
      </p:pic>
      <p:sp>
        <p:nvSpPr>
          <p:cNvPr id="87" name="Google Shape;87;p14"/>
          <p:cNvSpPr txBox="1">
            <a:spLocks noGrp="1"/>
          </p:cNvSpPr>
          <p:nvPr>
            <p:ph type="ctrTitle"/>
          </p:nvPr>
        </p:nvSpPr>
        <p:spPr>
          <a:xfrm>
            <a:off x="914400" y="969964"/>
            <a:ext cx="10363200" cy="8538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r>
              <a:rPr lang="en-US" dirty="0"/>
              <a:t>Animation for Environmental Storytelling</a:t>
            </a:r>
            <a:endParaRPr dirty="0"/>
          </a:p>
        </p:txBody>
      </p:sp>
      <p:sp>
        <p:nvSpPr>
          <p:cNvPr id="88" name="Google Shape;88;p14"/>
          <p:cNvSpPr txBox="1"/>
          <p:nvPr/>
        </p:nvSpPr>
        <p:spPr>
          <a:xfrm>
            <a:off x="991654" y="1899975"/>
            <a:ext cx="10208700" cy="5172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1000"/>
              </a:spcBef>
              <a:spcAft>
                <a:spcPts val="0"/>
              </a:spcAft>
              <a:buNone/>
            </a:pPr>
            <a:r>
              <a:rPr lang="en-US" sz="2400">
                <a:solidFill>
                  <a:srgbClr val="216884"/>
                </a:solidFill>
                <a:latin typeface="Century Gothic"/>
                <a:ea typeface="Century Gothic"/>
                <a:cs typeface="Century Gothic"/>
                <a:sym typeface="Century Gothic"/>
              </a:rPr>
              <a:t>a diversity of animation techniques </a:t>
            </a:r>
            <a:endParaRPr sz="2400">
              <a:solidFill>
                <a:srgbClr val="216884"/>
              </a:solidFill>
              <a:latin typeface="Century Gothic"/>
              <a:ea typeface="Century Gothic"/>
              <a:cs typeface="Century Gothic"/>
              <a:sym typeface="Century Gothic"/>
            </a:endParaRPr>
          </a:p>
        </p:txBody>
      </p:sp>
      <p:pic>
        <p:nvPicPr>
          <p:cNvPr id="89" name="Google Shape;89;p14"/>
          <p:cNvPicPr preferRelativeResize="0"/>
          <p:nvPr/>
        </p:nvPicPr>
        <p:blipFill>
          <a:blip r:embed="rId6">
            <a:alphaModFix/>
          </a:blip>
          <a:stretch>
            <a:fillRect/>
          </a:stretch>
        </p:blipFill>
        <p:spPr>
          <a:xfrm>
            <a:off x="1507175" y="3087975"/>
            <a:ext cx="4002382" cy="2118900"/>
          </a:xfrm>
          <a:prstGeom prst="rect">
            <a:avLst/>
          </a:prstGeom>
          <a:noFill/>
          <a:ln>
            <a:noFill/>
          </a:ln>
        </p:spPr>
      </p:pic>
      <p:pic>
        <p:nvPicPr>
          <p:cNvPr id="90" name="Google Shape;90;p14"/>
          <p:cNvPicPr preferRelativeResize="0"/>
          <p:nvPr/>
        </p:nvPicPr>
        <p:blipFill>
          <a:blip r:embed="rId7">
            <a:alphaModFix/>
          </a:blip>
          <a:stretch>
            <a:fillRect/>
          </a:stretch>
        </p:blipFill>
        <p:spPr>
          <a:xfrm>
            <a:off x="-35225" y="3087975"/>
            <a:ext cx="2118901" cy="2118899"/>
          </a:xfrm>
          <a:prstGeom prst="rect">
            <a:avLst/>
          </a:prstGeom>
          <a:noFill/>
          <a:ln>
            <a:noFill/>
          </a:ln>
        </p:spPr>
      </p:pic>
      <p:sp>
        <p:nvSpPr>
          <p:cNvPr id="91" name="Google Shape;91;p14"/>
          <p:cNvSpPr txBox="1"/>
          <p:nvPr/>
        </p:nvSpPr>
        <p:spPr>
          <a:xfrm>
            <a:off x="-1" y="2507925"/>
            <a:ext cx="2310600" cy="4893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1000"/>
              </a:spcBef>
              <a:spcAft>
                <a:spcPts val="0"/>
              </a:spcAft>
              <a:buNone/>
            </a:pPr>
            <a:r>
              <a:rPr lang="en-US" sz="2200">
                <a:solidFill>
                  <a:srgbClr val="216884"/>
                </a:solidFill>
                <a:latin typeface="Century Gothic"/>
                <a:ea typeface="Century Gothic"/>
                <a:cs typeface="Century Gothic"/>
                <a:sym typeface="Century Gothic"/>
              </a:rPr>
              <a:t>stop motion</a:t>
            </a:r>
            <a:endParaRPr sz="2400">
              <a:solidFill>
                <a:srgbClr val="216884"/>
              </a:solidFill>
              <a:latin typeface="Century Gothic"/>
              <a:ea typeface="Century Gothic"/>
              <a:cs typeface="Century Gothic"/>
              <a:sym typeface="Century Gothic"/>
            </a:endParaRPr>
          </a:p>
        </p:txBody>
      </p:sp>
      <p:sp>
        <p:nvSpPr>
          <p:cNvPr id="92" name="Google Shape;92;p14"/>
          <p:cNvSpPr txBox="1"/>
          <p:nvPr/>
        </p:nvSpPr>
        <p:spPr>
          <a:xfrm>
            <a:off x="2007477" y="2507925"/>
            <a:ext cx="3513900" cy="4893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1000"/>
              </a:spcBef>
              <a:spcAft>
                <a:spcPts val="0"/>
              </a:spcAft>
              <a:buNone/>
            </a:pPr>
            <a:r>
              <a:rPr lang="en-US" sz="2200">
                <a:solidFill>
                  <a:srgbClr val="216884"/>
                </a:solidFill>
                <a:latin typeface="Century Gothic"/>
                <a:ea typeface="Century Gothic"/>
                <a:cs typeface="Century Gothic"/>
                <a:sym typeface="Century Gothic"/>
              </a:rPr>
              <a:t>cel animation</a:t>
            </a:r>
            <a:endParaRPr sz="2400">
              <a:solidFill>
                <a:srgbClr val="216884"/>
              </a:solidFill>
              <a:latin typeface="Century Gothic"/>
              <a:ea typeface="Century Gothic"/>
              <a:cs typeface="Century Gothic"/>
              <a:sym typeface="Century Gothic"/>
            </a:endParaRPr>
          </a:p>
        </p:txBody>
      </p:sp>
      <p:sp>
        <p:nvSpPr>
          <p:cNvPr id="93" name="Google Shape;93;p14"/>
          <p:cNvSpPr txBox="1"/>
          <p:nvPr/>
        </p:nvSpPr>
        <p:spPr>
          <a:xfrm>
            <a:off x="5559627" y="2507925"/>
            <a:ext cx="3513900" cy="4893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1000"/>
              </a:spcBef>
              <a:spcAft>
                <a:spcPts val="0"/>
              </a:spcAft>
              <a:buNone/>
            </a:pPr>
            <a:r>
              <a:rPr lang="en-US" sz="2200">
                <a:solidFill>
                  <a:srgbClr val="216884"/>
                </a:solidFill>
                <a:latin typeface="Century Gothic"/>
                <a:ea typeface="Century Gothic"/>
                <a:cs typeface="Century Gothic"/>
                <a:sym typeface="Century Gothic"/>
              </a:rPr>
              <a:t>2D animation </a:t>
            </a:r>
            <a:endParaRPr sz="2400">
              <a:solidFill>
                <a:srgbClr val="216884"/>
              </a:solidFill>
              <a:latin typeface="Century Gothic"/>
              <a:ea typeface="Century Gothic"/>
              <a:cs typeface="Century Gothic"/>
              <a:sym typeface="Century Gothic"/>
            </a:endParaRPr>
          </a:p>
        </p:txBody>
      </p:sp>
      <p:sp>
        <p:nvSpPr>
          <p:cNvPr id="94" name="Google Shape;94;p14"/>
          <p:cNvSpPr txBox="1"/>
          <p:nvPr/>
        </p:nvSpPr>
        <p:spPr>
          <a:xfrm>
            <a:off x="9017240" y="2507925"/>
            <a:ext cx="3513900" cy="4893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1000"/>
              </a:spcBef>
              <a:spcAft>
                <a:spcPts val="0"/>
              </a:spcAft>
              <a:buNone/>
            </a:pPr>
            <a:r>
              <a:rPr lang="en-US" sz="2200">
                <a:solidFill>
                  <a:srgbClr val="216884"/>
                </a:solidFill>
                <a:latin typeface="Century Gothic"/>
                <a:ea typeface="Century Gothic"/>
                <a:cs typeface="Century Gothic"/>
                <a:sym typeface="Century Gothic"/>
              </a:rPr>
              <a:t>3D animation </a:t>
            </a:r>
            <a:endParaRPr sz="2400">
              <a:solidFill>
                <a:srgbClr val="216884"/>
              </a:solidFill>
              <a:latin typeface="Century Gothic"/>
              <a:ea typeface="Century Gothic"/>
              <a:cs typeface="Century Gothic"/>
              <a:sym typeface="Century Gothic"/>
            </a:endParaRPr>
          </a:p>
        </p:txBody>
      </p:sp>
      <p:sp>
        <p:nvSpPr>
          <p:cNvPr id="95" name="Google Shape;95;p14"/>
          <p:cNvSpPr txBox="1"/>
          <p:nvPr/>
        </p:nvSpPr>
        <p:spPr>
          <a:xfrm>
            <a:off x="76200" y="5222700"/>
            <a:ext cx="1931400" cy="2118900"/>
          </a:xfrm>
          <a:prstGeom prst="rect">
            <a:avLst/>
          </a:prstGeom>
          <a:noFill/>
          <a:ln>
            <a:noFill/>
          </a:ln>
        </p:spPr>
        <p:txBody>
          <a:bodyPr spcFirstLastPara="1" wrap="square" lIns="91425" tIns="45700" rIns="91425" bIns="45700" anchor="t" anchorCtr="0">
            <a:normAutofit/>
          </a:bodyPr>
          <a:lstStyle/>
          <a:p>
            <a:pPr marL="0" lvl="0" indent="0" algn="l" rtl="0">
              <a:spcBef>
                <a:spcPts val="600"/>
              </a:spcBef>
              <a:spcAft>
                <a:spcPts val="600"/>
              </a:spcAft>
              <a:buNone/>
            </a:pPr>
            <a:r>
              <a:rPr lang="en-US" sz="1600" i="1">
                <a:solidFill>
                  <a:srgbClr val="216884"/>
                </a:solidFill>
                <a:latin typeface="Century Gothic"/>
                <a:ea typeface="Century Gothic"/>
                <a:cs typeface="Century Gothic"/>
                <a:sym typeface="Century Gothic"/>
              </a:rPr>
              <a:t>Turtle Journey </a:t>
            </a:r>
            <a:r>
              <a:rPr lang="en-US" sz="1600">
                <a:solidFill>
                  <a:srgbClr val="216884"/>
                </a:solidFill>
                <a:latin typeface="Century Gothic"/>
                <a:ea typeface="Century Gothic"/>
                <a:cs typeface="Century Gothic"/>
                <a:sym typeface="Century Gothic"/>
              </a:rPr>
              <a:t>(2020)</a:t>
            </a:r>
            <a:br>
              <a:rPr lang="en-US" sz="1600" i="1">
                <a:solidFill>
                  <a:srgbClr val="216884"/>
                </a:solidFill>
                <a:latin typeface="Century Gothic"/>
                <a:ea typeface="Century Gothic"/>
                <a:cs typeface="Century Gothic"/>
                <a:sym typeface="Century Gothic"/>
              </a:rPr>
            </a:br>
            <a:r>
              <a:rPr lang="en-US" sz="1600">
                <a:solidFill>
                  <a:srgbClr val="216884"/>
                </a:solidFill>
                <a:latin typeface="Century Gothic"/>
                <a:ea typeface="Century Gothic"/>
                <a:cs typeface="Century Gothic"/>
                <a:sym typeface="Century Gothic"/>
              </a:rPr>
              <a:t>by Aardman Animation</a:t>
            </a:r>
            <a:endParaRPr sz="1600">
              <a:solidFill>
                <a:srgbClr val="216884"/>
              </a:solidFill>
              <a:highlight>
                <a:schemeClr val="lt1"/>
              </a:highlight>
              <a:latin typeface="Century Gothic"/>
              <a:ea typeface="Century Gothic"/>
              <a:cs typeface="Century Gothic"/>
              <a:sym typeface="Century Gothic"/>
            </a:endParaRPr>
          </a:p>
        </p:txBody>
      </p:sp>
      <p:sp>
        <p:nvSpPr>
          <p:cNvPr id="96" name="Google Shape;96;p14"/>
          <p:cNvSpPr txBox="1"/>
          <p:nvPr/>
        </p:nvSpPr>
        <p:spPr>
          <a:xfrm>
            <a:off x="2539200" y="5222700"/>
            <a:ext cx="2866500" cy="1401900"/>
          </a:xfrm>
          <a:prstGeom prst="rect">
            <a:avLst/>
          </a:prstGeom>
          <a:noFill/>
          <a:ln>
            <a:noFill/>
          </a:ln>
        </p:spPr>
        <p:txBody>
          <a:bodyPr spcFirstLastPara="1" wrap="square" lIns="91425" tIns="45700" rIns="91425" bIns="45700" anchor="t" anchorCtr="0">
            <a:normAutofit/>
          </a:bodyPr>
          <a:lstStyle/>
          <a:p>
            <a:pPr marL="0" lvl="0" indent="0" algn="ctr" rtl="0">
              <a:spcBef>
                <a:spcPts val="600"/>
              </a:spcBef>
              <a:spcAft>
                <a:spcPts val="600"/>
              </a:spcAft>
              <a:buNone/>
            </a:pPr>
            <a:r>
              <a:rPr lang="en-US" sz="1600" i="1">
                <a:solidFill>
                  <a:srgbClr val="216884"/>
                </a:solidFill>
                <a:latin typeface="Century Gothic"/>
                <a:ea typeface="Century Gothic"/>
                <a:cs typeface="Century Gothic"/>
                <a:sym typeface="Century Gothic"/>
              </a:rPr>
              <a:t>Spirited Away </a:t>
            </a:r>
            <a:r>
              <a:rPr lang="en-US" sz="1600">
                <a:solidFill>
                  <a:srgbClr val="216884"/>
                </a:solidFill>
                <a:latin typeface="Century Gothic"/>
                <a:ea typeface="Century Gothic"/>
                <a:cs typeface="Century Gothic"/>
                <a:sym typeface="Century Gothic"/>
              </a:rPr>
              <a:t>(2001)</a:t>
            </a:r>
            <a:br>
              <a:rPr lang="en-US" sz="1600" i="1">
                <a:solidFill>
                  <a:srgbClr val="216884"/>
                </a:solidFill>
                <a:latin typeface="Century Gothic"/>
                <a:ea typeface="Century Gothic"/>
                <a:cs typeface="Century Gothic"/>
                <a:sym typeface="Century Gothic"/>
              </a:rPr>
            </a:br>
            <a:r>
              <a:rPr lang="en-US" sz="1600">
                <a:solidFill>
                  <a:srgbClr val="216884"/>
                </a:solidFill>
                <a:latin typeface="Century Gothic"/>
                <a:ea typeface="Century Gothic"/>
                <a:cs typeface="Century Gothic"/>
                <a:sym typeface="Century Gothic"/>
              </a:rPr>
              <a:t>by Studio Ghibli</a:t>
            </a:r>
            <a:endParaRPr sz="1600">
              <a:solidFill>
                <a:srgbClr val="216884"/>
              </a:solidFill>
              <a:highlight>
                <a:schemeClr val="lt1"/>
              </a:highlight>
              <a:latin typeface="Century Gothic"/>
              <a:ea typeface="Century Gothic"/>
              <a:cs typeface="Century Gothic"/>
              <a:sym typeface="Century Gothic"/>
            </a:endParaRPr>
          </a:p>
        </p:txBody>
      </p:sp>
      <p:sp>
        <p:nvSpPr>
          <p:cNvPr id="97" name="Google Shape;97;p14"/>
          <p:cNvSpPr txBox="1"/>
          <p:nvPr/>
        </p:nvSpPr>
        <p:spPr>
          <a:xfrm>
            <a:off x="5790024" y="5222700"/>
            <a:ext cx="3096600" cy="2118900"/>
          </a:xfrm>
          <a:prstGeom prst="rect">
            <a:avLst/>
          </a:prstGeom>
          <a:noFill/>
          <a:ln>
            <a:noFill/>
          </a:ln>
        </p:spPr>
        <p:txBody>
          <a:bodyPr spcFirstLastPara="1" wrap="square" lIns="91425" tIns="45700" rIns="91425" bIns="45700" anchor="t" anchorCtr="0">
            <a:normAutofit/>
          </a:bodyPr>
          <a:lstStyle/>
          <a:p>
            <a:pPr marL="0" lvl="0" indent="0" algn="ctr" rtl="0">
              <a:spcBef>
                <a:spcPts val="600"/>
              </a:spcBef>
              <a:spcAft>
                <a:spcPts val="600"/>
              </a:spcAft>
              <a:buNone/>
            </a:pPr>
            <a:r>
              <a:rPr lang="en-US" sz="1600" i="1">
                <a:solidFill>
                  <a:srgbClr val="216884"/>
                </a:solidFill>
                <a:latin typeface="Century Gothic"/>
                <a:ea typeface="Century Gothic"/>
                <a:cs typeface="Century Gothic"/>
                <a:sym typeface="Century Gothic"/>
              </a:rPr>
              <a:t>Are We Running Out of Clean Water? </a:t>
            </a:r>
            <a:r>
              <a:rPr lang="en-US" sz="1600">
                <a:solidFill>
                  <a:srgbClr val="216884"/>
                </a:solidFill>
                <a:latin typeface="Century Gothic"/>
                <a:ea typeface="Century Gothic"/>
                <a:cs typeface="Century Gothic"/>
                <a:sym typeface="Century Gothic"/>
              </a:rPr>
              <a:t>(2019)</a:t>
            </a:r>
            <a:r>
              <a:rPr lang="en-US" sz="1600" i="1">
                <a:solidFill>
                  <a:srgbClr val="216884"/>
                </a:solidFill>
                <a:latin typeface="Century Gothic"/>
                <a:ea typeface="Century Gothic"/>
                <a:cs typeface="Century Gothic"/>
                <a:sym typeface="Century Gothic"/>
              </a:rPr>
              <a:t> </a:t>
            </a:r>
            <a:br>
              <a:rPr lang="en-US" sz="1600" i="1">
                <a:solidFill>
                  <a:srgbClr val="216884"/>
                </a:solidFill>
                <a:latin typeface="Century Gothic"/>
                <a:ea typeface="Century Gothic"/>
                <a:cs typeface="Century Gothic"/>
                <a:sym typeface="Century Gothic"/>
              </a:rPr>
            </a:br>
            <a:r>
              <a:rPr lang="en-US" sz="1600">
                <a:solidFill>
                  <a:srgbClr val="216884"/>
                </a:solidFill>
                <a:latin typeface="Century Gothic"/>
                <a:ea typeface="Century Gothic"/>
                <a:cs typeface="Century Gothic"/>
                <a:sym typeface="Century Gothic"/>
              </a:rPr>
              <a:t>by Kozmonot Animation Studio</a:t>
            </a:r>
            <a:endParaRPr sz="1600">
              <a:solidFill>
                <a:srgbClr val="216884"/>
              </a:solidFill>
              <a:highlight>
                <a:schemeClr val="lt1"/>
              </a:highlight>
              <a:latin typeface="Century Gothic"/>
              <a:ea typeface="Century Gothic"/>
              <a:cs typeface="Century Gothic"/>
              <a:sym typeface="Century Gothic"/>
            </a:endParaRPr>
          </a:p>
        </p:txBody>
      </p:sp>
      <p:sp>
        <p:nvSpPr>
          <p:cNvPr id="98" name="Google Shape;98;p14"/>
          <p:cNvSpPr txBox="1"/>
          <p:nvPr/>
        </p:nvSpPr>
        <p:spPr>
          <a:xfrm>
            <a:off x="9323725" y="5222700"/>
            <a:ext cx="2627400" cy="2118900"/>
          </a:xfrm>
          <a:prstGeom prst="rect">
            <a:avLst/>
          </a:prstGeom>
          <a:noFill/>
          <a:ln>
            <a:noFill/>
          </a:ln>
        </p:spPr>
        <p:txBody>
          <a:bodyPr spcFirstLastPara="1" wrap="square" lIns="91425" tIns="45700" rIns="91425" bIns="45700" anchor="t" anchorCtr="0">
            <a:normAutofit/>
          </a:bodyPr>
          <a:lstStyle/>
          <a:p>
            <a:pPr marL="0" lvl="0" indent="0" algn="r" rtl="0">
              <a:spcBef>
                <a:spcPts val="600"/>
              </a:spcBef>
              <a:spcAft>
                <a:spcPts val="600"/>
              </a:spcAft>
              <a:buNone/>
            </a:pPr>
            <a:r>
              <a:rPr lang="en-US" sz="1600" i="1">
                <a:solidFill>
                  <a:srgbClr val="216884"/>
                </a:solidFill>
                <a:latin typeface="Century Gothic"/>
                <a:ea typeface="Century Gothic"/>
                <a:cs typeface="Century Gothic"/>
                <a:sym typeface="Century Gothic"/>
              </a:rPr>
              <a:t>WALL-E </a:t>
            </a:r>
            <a:r>
              <a:rPr lang="en-US" sz="1600">
                <a:solidFill>
                  <a:srgbClr val="216884"/>
                </a:solidFill>
                <a:latin typeface="Century Gothic"/>
                <a:ea typeface="Century Gothic"/>
                <a:cs typeface="Century Gothic"/>
                <a:sym typeface="Century Gothic"/>
              </a:rPr>
              <a:t>(2008)</a:t>
            </a:r>
            <a:br>
              <a:rPr lang="en-US" sz="1600">
                <a:solidFill>
                  <a:srgbClr val="216884"/>
                </a:solidFill>
                <a:latin typeface="Century Gothic"/>
                <a:ea typeface="Century Gothic"/>
                <a:cs typeface="Century Gothic"/>
                <a:sym typeface="Century Gothic"/>
              </a:rPr>
            </a:br>
            <a:r>
              <a:rPr lang="en-US" sz="1600">
                <a:solidFill>
                  <a:srgbClr val="216884"/>
                </a:solidFill>
                <a:latin typeface="Century Gothic"/>
                <a:ea typeface="Century Gothic"/>
                <a:cs typeface="Century Gothic"/>
                <a:sym typeface="Century Gothic"/>
              </a:rPr>
              <a:t>by Pixar Animation Studios</a:t>
            </a:r>
            <a:endParaRPr sz="1600">
              <a:solidFill>
                <a:srgbClr val="216884"/>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10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p15" descr="Find out how students can share their ideas as TED Talks here: http://bit.ly/2RCMFgM&#10;&#10;View full lesson: https://ed.ted.com/lessons/are-we-running-out-of-clean-water-balsher-singh-sidhu&#10;&#10;Despite water covering 71% of the planet’s surface, more than half the world’s population endures extreme water scarcity for at least one month a year. Current estimates predict that by 2040, up to 20 more countries could be experiencing water shortages. These statistics raise a startling question: is the Earth running out of clean water? Balsher Singh Sidhu takes a closer look at water consumption. &#10;&#10;Lesson by Balsher Singh Sidhu, directed by Kozmonot Animation Studio.&#10;&#10;Thank you so much to our patrons for your support! Without you this video would not be possible! Allan Hayes, Vaibhav Mirjolkar, Tony, Michelle, Katie and Josh Pedretti, Erik Biemans, Gaurav Mathur, Hans Peng, Tekin Gültekin, Hector Quintanilla, Penelope Misquitta, Ravi S. Rāmphal, Emma Moyse, Fahad Nasser Chowdhury, Marin Kovachev, Roman Pinchuk, Daniel Huerga, Maria Lerchbaumer, Edgar Campos Barrachina, Dianne Palomar, The Brock, Curtis Light, Ernest Chow, Liana Switzer, Maija Chapman, Pamela Harrison, Mighterbump , Beatriz Inácio, Robert Hargis, Mircea Sîrbu, Irindany Sandoval, William Bravante, Elizabeth Parker, Sai Krishna Koyoda, Samuel Barbas, Maxwell Ingram, Victoria Soler-Roig, Abdulmateen Aderinto, Pavel Maksimov, Barbara Younker, Cyrus Garay, Yvette Mocete, Mike Azarkman, Patricia Alves Panagides, William Biersdorf, Michael Aquilina, Vinamr, FireWolfLasers, Kshitij Shah, Mohammad Said, Teach Me Diné - Navajo Language and Victoria Veretilo." title="Are we running out of clean water? - Balsher Singh Sidhu">
            <a:hlinkClick r:id="rId3"/>
          </p:cNvPr>
          <p:cNvPicPr preferRelativeResize="0"/>
          <p:nvPr/>
        </p:nvPicPr>
        <p:blipFill>
          <a:blip r:embed="rId4">
            <a:alphaModFix/>
          </a:blip>
          <a:stretch>
            <a:fillRect/>
          </a:stretch>
        </p:blipFill>
        <p:spPr>
          <a:xfrm>
            <a:off x="4158600" y="3087975"/>
            <a:ext cx="3250100" cy="1828173"/>
          </a:xfrm>
          <a:prstGeom prst="rect">
            <a:avLst/>
          </a:prstGeom>
          <a:noFill/>
          <a:ln>
            <a:noFill/>
          </a:ln>
        </p:spPr>
      </p:pic>
      <p:sp>
        <p:nvSpPr>
          <p:cNvPr id="104" name="Google Shape;104;p15"/>
          <p:cNvSpPr txBox="1">
            <a:spLocks noGrp="1"/>
          </p:cNvSpPr>
          <p:nvPr>
            <p:ph type="ctrTitle"/>
          </p:nvPr>
        </p:nvSpPr>
        <p:spPr>
          <a:xfrm>
            <a:off x="914400" y="969964"/>
            <a:ext cx="10363200" cy="8538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Clr>
                <a:schemeClr val="dk1"/>
              </a:buClr>
              <a:buSzPts val="1100"/>
              <a:buFont typeface="Arial"/>
              <a:buNone/>
            </a:pPr>
            <a:r>
              <a:rPr lang="en-US"/>
              <a:t>Animation for Environmental Storytelling</a:t>
            </a:r>
            <a:endParaRPr/>
          </a:p>
        </p:txBody>
      </p:sp>
      <p:sp>
        <p:nvSpPr>
          <p:cNvPr id="105" name="Google Shape;105;p15"/>
          <p:cNvSpPr txBox="1"/>
          <p:nvPr/>
        </p:nvSpPr>
        <p:spPr>
          <a:xfrm>
            <a:off x="991654" y="1899975"/>
            <a:ext cx="10208700" cy="5172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1000"/>
              </a:spcBef>
              <a:spcAft>
                <a:spcPts val="0"/>
              </a:spcAft>
              <a:buNone/>
            </a:pPr>
            <a:r>
              <a:rPr lang="en-US" sz="2400">
                <a:solidFill>
                  <a:srgbClr val="216884"/>
                </a:solidFill>
                <a:latin typeface="Century Gothic"/>
                <a:ea typeface="Century Gothic"/>
                <a:cs typeface="Century Gothic"/>
                <a:sym typeface="Century Gothic"/>
              </a:rPr>
              <a:t>a diversity of contexts</a:t>
            </a:r>
            <a:endParaRPr sz="2400">
              <a:solidFill>
                <a:srgbClr val="216884"/>
              </a:solidFill>
              <a:latin typeface="Century Gothic"/>
              <a:ea typeface="Century Gothic"/>
              <a:cs typeface="Century Gothic"/>
              <a:sym typeface="Century Gothic"/>
            </a:endParaRPr>
          </a:p>
        </p:txBody>
      </p:sp>
      <p:pic>
        <p:nvPicPr>
          <p:cNvPr id="106" name="Google Shape;106;p15"/>
          <p:cNvPicPr preferRelativeResize="0"/>
          <p:nvPr/>
        </p:nvPicPr>
        <p:blipFill>
          <a:blip r:embed="rId5">
            <a:alphaModFix/>
          </a:blip>
          <a:stretch>
            <a:fillRect/>
          </a:stretch>
        </p:blipFill>
        <p:spPr>
          <a:xfrm>
            <a:off x="-35225" y="3087975"/>
            <a:ext cx="1828174" cy="1828174"/>
          </a:xfrm>
          <a:prstGeom prst="rect">
            <a:avLst/>
          </a:prstGeom>
          <a:noFill/>
          <a:ln>
            <a:noFill/>
          </a:ln>
        </p:spPr>
      </p:pic>
      <p:sp>
        <p:nvSpPr>
          <p:cNvPr id="107" name="Google Shape;107;p15"/>
          <p:cNvSpPr txBox="1"/>
          <p:nvPr/>
        </p:nvSpPr>
        <p:spPr>
          <a:xfrm>
            <a:off x="-283476" y="2584125"/>
            <a:ext cx="2310600" cy="4893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1000"/>
              </a:spcBef>
              <a:spcAft>
                <a:spcPts val="0"/>
              </a:spcAft>
              <a:buNone/>
            </a:pPr>
            <a:r>
              <a:rPr lang="en-US" sz="2200">
                <a:solidFill>
                  <a:srgbClr val="216884"/>
                </a:solidFill>
                <a:latin typeface="Century Gothic"/>
                <a:ea typeface="Century Gothic"/>
                <a:cs typeface="Century Gothic"/>
                <a:sym typeface="Century Gothic"/>
              </a:rPr>
              <a:t>advertising</a:t>
            </a:r>
            <a:endParaRPr sz="2400">
              <a:solidFill>
                <a:srgbClr val="216884"/>
              </a:solidFill>
              <a:latin typeface="Century Gothic"/>
              <a:ea typeface="Century Gothic"/>
              <a:cs typeface="Century Gothic"/>
              <a:sym typeface="Century Gothic"/>
            </a:endParaRPr>
          </a:p>
        </p:txBody>
      </p:sp>
      <p:sp>
        <p:nvSpPr>
          <p:cNvPr id="108" name="Google Shape;108;p15"/>
          <p:cNvSpPr txBox="1"/>
          <p:nvPr/>
        </p:nvSpPr>
        <p:spPr>
          <a:xfrm>
            <a:off x="8906702" y="2584125"/>
            <a:ext cx="3513900" cy="4893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1000"/>
              </a:spcBef>
              <a:spcAft>
                <a:spcPts val="0"/>
              </a:spcAft>
              <a:buNone/>
            </a:pPr>
            <a:r>
              <a:rPr lang="en-US" sz="2200">
                <a:solidFill>
                  <a:srgbClr val="216884"/>
                </a:solidFill>
                <a:latin typeface="Century Gothic"/>
                <a:ea typeface="Century Gothic"/>
                <a:cs typeface="Century Gothic"/>
                <a:sym typeface="Century Gothic"/>
              </a:rPr>
              <a:t>arts + entertainment</a:t>
            </a:r>
            <a:endParaRPr sz="2400">
              <a:solidFill>
                <a:srgbClr val="216884"/>
              </a:solidFill>
              <a:latin typeface="Century Gothic"/>
              <a:ea typeface="Century Gothic"/>
              <a:cs typeface="Century Gothic"/>
              <a:sym typeface="Century Gothic"/>
            </a:endParaRPr>
          </a:p>
        </p:txBody>
      </p:sp>
      <p:sp>
        <p:nvSpPr>
          <p:cNvPr id="109" name="Google Shape;109;p15"/>
          <p:cNvSpPr txBox="1"/>
          <p:nvPr/>
        </p:nvSpPr>
        <p:spPr>
          <a:xfrm>
            <a:off x="4009040" y="2584125"/>
            <a:ext cx="3513900" cy="4893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1000"/>
              </a:spcBef>
              <a:spcAft>
                <a:spcPts val="0"/>
              </a:spcAft>
              <a:buNone/>
            </a:pPr>
            <a:r>
              <a:rPr lang="en-US" sz="2200">
                <a:solidFill>
                  <a:srgbClr val="216884"/>
                </a:solidFill>
                <a:latin typeface="Century Gothic"/>
                <a:ea typeface="Century Gothic"/>
                <a:cs typeface="Century Gothic"/>
                <a:sym typeface="Century Gothic"/>
              </a:rPr>
              <a:t>education</a:t>
            </a:r>
            <a:endParaRPr sz="2400">
              <a:solidFill>
                <a:srgbClr val="216884"/>
              </a:solidFill>
              <a:latin typeface="Century Gothic"/>
              <a:ea typeface="Century Gothic"/>
              <a:cs typeface="Century Gothic"/>
              <a:sym typeface="Century Gothic"/>
            </a:endParaRPr>
          </a:p>
        </p:txBody>
      </p:sp>
      <p:sp>
        <p:nvSpPr>
          <p:cNvPr id="110" name="Google Shape;110;p15"/>
          <p:cNvSpPr txBox="1"/>
          <p:nvPr/>
        </p:nvSpPr>
        <p:spPr>
          <a:xfrm>
            <a:off x="6534015" y="2596925"/>
            <a:ext cx="3513900" cy="4893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1000"/>
              </a:spcBef>
              <a:spcAft>
                <a:spcPts val="0"/>
              </a:spcAft>
              <a:buNone/>
            </a:pPr>
            <a:r>
              <a:rPr lang="en-US" sz="2200">
                <a:solidFill>
                  <a:srgbClr val="216884"/>
                </a:solidFill>
                <a:latin typeface="Century Gothic"/>
                <a:ea typeface="Century Gothic"/>
                <a:cs typeface="Century Gothic"/>
                <a:sym typeface="Century Gothic"/>
              </a:rPr>
              <a:t>journalism</a:t>
            </a:r>
            <a:endParaRPr sz="2400">
              <a:solidFill>
                <a:srgbClr val="216884"/>
              </a:solidFill>
              <a:latin typeface="Century Gothic"/>
              <a:ea typeface="Century Gothic"/>
              <a:cs typeface="Century Gothic"/>
              <a:sym typeface="Century Gothic"/>
            </a:endParaRPr>
          </a:p>
        </p:txBody>
      </p:sp>
      <p:sp>
        <p:nvSpPr>
          <p:cNvPr id="111" name="Google Shape;111;p15"/>
          <p:cNvSpPr txBox="1"/>
          <p:nvPr/>
        </p:nvSpPr>
        <p:spPr>
          <a:xfrm>
            <a:off x="1494115" y="2584125"/>
            <a:ext cx="3513900" cy="4893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1000"/>
              </a:spcBef>
              <a:spcAft>
                <a:spcPts val="0"/>
              </a:spcAft>
              <a:buNone/>
            </a:pPr>
            <a:r>
              <a:rPr lang="en-US" sz="2200">
                <a:solidFill>
                  <a:srgbClr val="216884"/>
                </a:solidFill>
                <a:latin typeface="Century Gothic"/>
                <a:ea typeface="Century Gothic"/>
                <a:cs typeface="Century Gothic"/>
                <a:sym typeface="Century Gothic"/>
              </a:rPr>
              <a:t>research</a:t>
            </a:r>
            <a:endParaRPr sz="2400">
              <a:solidFill>
                <a:srgbClr val="216884"/>
              </a:solidFill>
              <a:latin typeface="Century Gothic"/>
              <a:ea typeface="Century Gothic"/>
              <a:cs typeface="Century Gothic"/>
              <a:sym typeface="Century Gothic"/>
            </a:endParaRPr>
          </a:p>
        </p:txBody>
      </p:sp>
      <p:pic>
        <p:nvPicPr>
          <p:cNvPr id="112" name="Google Shape;112;p15" descr="This visualization begins by showing the dynamic beauty of the Arctic sea ice as it responds to winds and ocean currents. Research into the behavior of the Arctic sea ice for the last 30 years has led to a deeper understanding of how this ice survives from year to year. In the animation that follows, age of the sea ice is visible, showing the younger ice in darker shades of blue and the oldest ice in brighter white. This visual representation of the ice age clearly shows how the quantity of older and thicker ice has changed between 1984 and 2016.&#10;&#10;Download video: https://svs.gsfc.nasa.gov/4616&#10;Transcript: https://svs.gsfc.nasa.gov/vis/a000000/a004600/a004616/narration.txt" title="Disappearing Arctic sea ice">
            <a:hlinkClick r:id="rId6"/>
          </p:cNvPr>
          <p:cNvPicPr preferRelativeResize="0"/>
          <p:nvPr/>
        </p:nvPicPr>
        <p:blipFill>
          <a:blip r:embed="rId7">
            <a:alphaModFix/>
          </a:blip>
          <a:stretch>
            <a:fillRect/>
          </a:stretch>
        </p:blipFill>
        <p:spPr>
          <a:xfrm>
            <a:off x="1494125" y="3087975"/>
            <a:ext cx="3250103" cy="1828175"/>
          </a:xfrm>
          <a:prstGeom prst="rect">
            <a:avLst/>
          </a:prstGeom>
          <a:noFill/>
          <a:ln>
            <a:noFill/>
          </a:ln>
        </p:spPr>
      </p:pic>
      <p:pic>
        <p:nvPicPr>
          <p:cNvPr id="113" name="Google Shape;113;p15" descr="We explain how hurricanes form — and grow — when cold and warm air merge.&#10;&#10;Subscribe on YouTube: http://bit.ly/U8Ys7n&#10;&#10;Scientists disagree over whether climate change is altering hurricanes. It is impossible, when looking at one storm, to know whether global warming had an impact, but researchers see a trend. &#10;&#10;Read the story here: http://nyti.ms/183PvmM&#10; &#10;---------------------------------------------------------------&#10; &#10;Want more from The New York Times?&#10;&#10;Watch more videos at: http://nytimes.com/video&#10; &#10;Twitter: https://twitter.com/nytvideo&#10; &#10;Facebook: https://www.facebook.com/nytimes&#10;  &#10;Whether it's reporting on conflicts abroad and political divisions at home, or covering the latest style trends and scientific developments, New York Times video journalists provide a revealing and unforgettable view of the world. It's all the news that's fit to watch. On YouTube.&#10; &#10;How Hurricanes Happen | How It Happens | The New York Times&#10;http://www.youtube.com/user/TheNewYorkTimes" title="How Do Hurricanes Happen? | The New York Times">
            <a:hlinkClick r:id="rId8"/>
          </p:cNvPr>
          <p:cNvPicPr preferRelativeResize="0"/>
          <p:nvPr/>
        </p:nvPicPr>
        <p:blipFill>
          <a:blip r:embed="rId9">
            <a:alphaModFix/>
          </a:blip>
          <a:stretch>
            <a:fillRect/>
          </a:stretch>
        </p:blipFill>
        <p:spPr>
          <a:xfrm>
            <a:off x="6665925" y="3087975"/>
            <a:ext cx="3250100" cy="1828175"/>
          </a:xfrm>
          <a:prstGeom prst="rect">
            <a:avLst/>
          </a:prstGeom>
          <a:noFill/>
          <a:ln>
            <a:noFill/>
          </a:ln>
        </p:spPr>
      </p:pic>
      <p:pic>
        <p:nvPicPr>
          <p:cNvPr id="114" name="Google Shape;114;p15"/>
          <p:cNvPicPr preferRelativeResize="0"/>
          <p:nvPr/>
        </p:nvPicPr>
        <p:blipFill>
          <a:blip r:embed="rId10">
            <a:alphaModFix/>
          </a:blip>
          <a:stretch>
            <a:fillRect/>
          </a:stretch>
        </p:blipFill>
        <p:spPr>
          <a:xfrm>
            <a:off x="8895250" y="3087975"/>
            <a:ext cx="4409656" cy="1828175"/>
          </a:xfrm>
          <a:prstGeom prst="rect">
            <a:avLst/>
          </a:prstGeom>
          <a:noFill/>
          <a:ln>
            <a:noFill/>
          </a:ln>
        </p:spPr>
      </p:pic>
      <p:sp>
        <p:nvSpPr>
          <p:cNvPr id="115" name="Google Shape;115;p15"/>
          <p:cNvSpPr txBox="1"/>
          <p:nvPr/>
        </p:nvSpPr>
        <p:spPr>
          <a:xfrm>
            <a:off x="76200" y="4994100"/>
            <a:ext cx="1548600" cy="2118900"/>
          </a:xfrm>
          <a:prstGeom prst="rect">
            <a:avLst/>
          </a:prstGeom>
          <a:noFill/>
          <a:ln>
            <a:noFill/>
          </a:ln>
        </p:spPr>
        <p:txBody>
          <a:bodyPr spcFirstLastPara="1" wrap="square" lIns="91425" tIns="45700" rIns="91425" bIns="45700" anchor="t" anchorCtr="0">
            <a:normAutofit/>
          </a:bodyPr>
          <a:lstStyle/>
          <a:p>
            <a:pPr marL="0" lvl="0" indent="0" algn="l" rtl="0">
              <a:spcBef>
                <a:spcPts val="600"/>
              </a:spcBef>
              <a:spcAft>
                <a:spcPts val="600"/>
              </a:spcAft>
              <a:buNone/>
            </a:pPr>
            <a:r>
              <a:rPr lang="en-US" sz="1600" i="1">
                <a:solidFill>
                  <a:srgbClr val="216884"/>
                </a:solidFill>
                <a:latin typeface="Century Gothic"/>
                <a:ea typeface="Century Gothic"/>
                <a:cs typeface="Century Gothic"/>
                <a:sym typeface="Century Gothic"/>
              </a:rPr>
              <a:t>Turtle Journey </a:t>
            </a:r>
            <a:r>
              <a:rPr lang="en-US" sz="1600">
                <a:solidFill>
                  <a:srgbClr val="216884"/>
                </a:solidFill>
                <a:latin typeface="Century Gothic"/>
                <a:ea typeface="Century Gothic"/>
                <a:cs typeface="Century Gothic"/>
                <a:sym typeface="Century Gothic"/>
              </a:rPr>
              <a:t>(2020)</a:t>
            </a:r>
            <a:br>
              <a:rPr lang="en-US" sz="1600" i="1">
                <a:solidFill>
                  <a:srgbClr val="216884"/>
                </a:solidFill>
                <a:latin typeface="Century Gothic"/>
                <a:ea typeface="Century Gothic"/>
                <a:cs typeface="Century Gothic"/>
                <a:sym typeface="Century Gothic"/>
              </a:rPr>
            </a:br>
            <a:r>
              <a:rPr lang="en-US" sz="1600">
                <a:solidFill>
                  <a:srgbClr val="216884"/>
                </a:solidFill>
                <a:latin typeface="Century Gothic"/>
                <a:ea typeface="Century Gothic"/>
                <a:cs typeface="Century Gothic"/>
                <a:sym typeface="Century Gothic"/>
              </a:rPr>
              <a:t>by Aardman Animation</a:t>
            </a:r>
            <a:endParaRPr sz="1600">
              <a:solidFill>
                <a:srgbClr val="216884"/>
              </a:solidFill>
              <a:highlight>
                <a:schemeClr val="lt1"/>
              </a:highlight>
              <a:latin typeface="Century Gothic"/>
              <a:ea typeface="Century Gothic"/>
              <a:cs typeface="Century Gothic"/>
              <a:sym typeface="Century Gothic"/>
            </a:endParaRPr>
          </a:p>
        </p:txBody>
      </p:sp>
      <p:sp>
        <p:nvSpPr>
          <p:cNvPr id="116" name="Google Shape;116;p15"/>
          <p:cNvSpPr txBox="1"/>
          <p:nvPr/>
        </p:nvSpPr>
        <p:spPr>
          <a:xfrm>
            <a:off x="1948725" y="4994100"/>
            <a:ext cx="2340900" cy="1401900"/>
          </a:xfrm>
          <a:prstGeom prst="rect">
            <a:avLst/>
          </a:prstGeom>
          <a:noFill/>
          <a:ln>
            <a:noFill/>
          </a:ln>
        </p:spPr>
        <p:txBody>
          <a:bodyPr spcFirstLastPara="1" wrap="square" lIns="91425" tIns="45700" rIns="91425" bIns="45700" anchor="t" anchorCtr="0">
            <a:normAutofit/>
          </a:bodyPr>
          <a:lstStyle/>
          <a:p>
            <a:pPr marL="0" lvl="0" indent="0" algn="ctr" rtl="0">
              <a:spcBef>
                <a:spcPts val="600"/>
              </a:spcBef>
              <a:spcAft>
                <a:spcPts val="600"/>
              </a:spcAft>
              <a:buNone/>
            </a:pPr>
            <a:r>
              <a:rPr lang="en-US" sz="1600" i="1">
                <a:solidFill>
                  <a:srgbClr val="216884"/>
                </a:solidFill>
                <a:latin typeface="Century Gothic"/>
                <a:ea typeface="Century Gothic"/>
                <a:cs typeface="Century Gothic"/>
                <a:sym typeface="Century Gothic"/>
              </a:rPr>
              <a:t>Disappearing Arctic Sea Ice </a:t>
            </a:r>
            <a:r>
              <a:rPr lang="en-US" sz="1600">
                <a:solidFill>
                  <a:srgbClr val="216884"/>
                </a:solidFill>
                <a:latin typeface="Century Gothic"/>
                <a:ea typeface="Century Gothic"/>
                <a:cs typeface="Century Gothic"/>
                <a:sym typeface="Century Gothic"/>
              </a:rPr>
              <a:t>(2018) </a:t>
            </a:r>
            <a:br>
              <a:rPr lang="en-US" sz="1600">
                <a:solidFill>
                  <a:srgbClr val="216884"/>
                </a:solidFill>
                <a:latin typeface="Century Gothic"/>
                <a:ea typeface="Century Gothic"/>
                <a:cs typeface="Century Gothic"/>
                <a:sym typeface="Century Gothic"/>
              </a:rPr>
            </a:br>
            <a:r>
              <a:rPr lang="en-US" sz="1600">
                <a:solidFill>
                  <a:srgbClr val="216884"/>
                </a:solidFill>
                <a:latin typeface="Century Gothic"/>
                <a:ea typeface="Century Gothic"/>
                <a:cs typeface="Century Gothic"/>
                <a:sym typeface="Century Gothic"/>
              </a:rPr>
              <a:t>by NASA</a:t>
            </a:r>
            <a:endParaRPr sz="1600">
              <a:solidFill>
                <a:srgbClr val="216884"/>
              </a:solidFill>
              <a:highlight>
                <a:schemeClr val="lt1"/>
              </a:highlight>
              <a:latin typeface="Century Gothic"/>
              <a:ea typeface="Century Gothic"/>
              <a:cs typeface="Century Gothic"/>
              <a:sym typeface="Century Gothic"/>
            </a:endParaRPr>
          </a:p>
        </p:txBody>
      </p:sp>
      <p:sp>
        <p:nvSpPr>
          <p:cNvPr id="117" name="Google Shape;117;p15"/>
          <p:cNvSpPr txBox="1"/>
          <p:nvPr/>
        </p:nvSpPr>
        <p:spPr>
          <a:xfrm>
            <a:off x="4698850" y="4994100"/>
            <a:ext cx="2169600" cy="2118900"/>
          </a:xfrm>
          <a:prstGeom prst="rect">
            <a:avLst/>
          </a:prstGeom>
          <a:noFill/>
          <a:ln>
            <a:noFill/>
          </a:ln>
        </p:spPr>
        <p:txBody>
          <a:bodyPr spcFirstLastPara="1" wrap="square" lIns="91425" tIns="45700" rIns="91425" bIns="45700" anchor="t" anchorCtr="0">
            <a:normAutofit/>
          </a:bodyPr>
          <a:lstStyle/>
          <a:p>
            <a:pPr marL="0" lvl="0" indent="0" algn="ctr" rtl="0">
              <a:spcBef>
                <a:spcPts val="600"/>
              </a:spcBef>
              <a:spcAft>
                <a:spcPts val="600"/>
              </a:spcAft>
              <a:buNone/>
            </a:pPr>
            <a:r>
              <a:rPr lang="en-US" sz="1600" i="1">
                <a:solidFill>
                  <a:srgbClr val="216884"/>
                </a:solidFill>
                <a:latin typeface="Century Gothic"/>
                <a:ea typeface="Century Gothic"/>
                <a:cs typeface="Century Gothic"/>
                <a:sym typeface="Century Gothic"/>
              </a:rPr>
              <a:t>Are We Running Out of Clean Water? </a:t>
            </a:r>
            <a:r>
              <a:rPr lang="en-US" sz="1600">
                <a:solidFill>
                  <a:srgbClr val="216884"/>
                </a:solidFill>
                <a:latin typeface="Century Gothic"/>
                <a:ea typeface="Century Gothic"/>
                <a:cs typeface="Century Gothic"/>
                <a:sym typeface="Century Gothic"/>
              </a:rPr>
              <a:t>(2019)</a:t>
            </a:r>
            <a:r>
              <a:rPr lang="en-US" sz="1600" i="1">
                <a:solidFill>
                  <a:srgbClr val="216884"/>
                </a:solidFill>
                <a:latin typeface="Century Gothic"/>
                <a:ea typeface="Century Gothic"/>
                <a:cs typeface="Century Gothic"/>
                <a:sym typeface="Century Gothic"/>
              </a:rPr>
              <a:t> </a:t>
            </a:r>
            <a:br>
              <a:rPr lang="en-US" sz="1600" i="1">
                <a:solidFill>
                  <a:srgbClr val="216884"/>
                </a:solidFill>
                <a:latin typeface="Century Gothic"/>
                <a:ea typeface="Century Gothic"/>
                <a:cs typeface="Century Gothic"/>
                <a:sym typeface="Century Gothic"/>
              </a:rPr>
            </a:br>
            <a:r>
              <a:rPr lang="en-US" sz="1600">
                <a:solidFill>
                  <a:srgbClr val="216884"/>
                </a:solidFill>
                <a:latin typeface="Century Gothic"/>
                <a:ea typeface="Century Gothic"/>
                <a:cs typeface="Century Gothic"/>
                <a:sym typeface="Century Gothic"/>
              </a:rPr>
              <a:t>by Kozmonot Animation Studio</a:t>
            </a:r>
            <a:endParaRPr sz="1600">
              <a:solidFill>
                <a:srgbClr val="216884"/>
              </a:solidFill>
              <a:highlight>
                <a:schemeClr val="lt1"/>
              </a:highlight>
              <a:latin typeface="Century Gothic"/>
              <a:ea typeface="Century Gothic"/>
              <a:cs typeface="Century Gothic"/>
              <a:sym typeface="Century Gothic"/>
            </a:endParaRPr>
          </a:p>
        </p:txBody>
      </p:sp>
      <p:sp>
        <p:nvSpPr>
          <p:cNvPr id="118" name="Google Shape;118;p15"/>
          <p:cNvSpPr txBox="1"/>
          <p:nvPr/>
        </p:nvSpPr>
        <p:spPr>
          <a:xfrm>
            <a:off x="9323725" y="4994100"/>
            <a:ext cx="2627400" cy="2118900"/>
          </a:xfrm>
          <a:prstGeom prst="rect">
            <a:avLst/>
          </a:prstGeom>
          <a:noFill/>
          <a:ln>
            <a:noFill/>
          </a:ln>
        </p:spPr>
        <p:txBody>
          <a:bodyPr spcFirstLastPara="1" wrap="square" lIns="91425" tIns="45700" rIns="91425" bIns="45700" anchor="t" anchorCtr="0">
            <a:normAutofit/>
          </a:bodyPr>
          <a:lstStyle/>
          <a:p>
            <a:pPr marL="0" lvl="0" indent="0" algn="r" rtl="0">
              <a:spcBef>
                <a:spcPts val="600"/>
              </a:spcBef>
              <a:spcAft>
                <a:spcPts val="600"/>
              </a:spcAft>
              <a:buNone/>
            </a:pPr>
            <a:r>
              <a:rPr lang="en-US" sz="1600" i="1">
                <a:solidFill>
                  <a:srgbClr val="216884"/>
                </a:solidFill>
                <a:latin typeface="Century Gothic"/>
                <a:ea typeface="Century Gothic"/>
                <a:cs typeface="Century Gothic"/>
                <a:sym typeface="Century Gothic"/>
              </a:rPr>
              <a:t>WALL-E </a:t>
            </a:r>
            <a:r>
              <a:rPr lang="en-US" sz="1600">
                <a:solidFill>
                  <a:srgbClr val="216884"/>
                </a:solidFill>
                <a:latin typeface="Century Gothic"/>
                <a:ea typeface="Century Gothic"/>
                <a:cs typeface="Century Gothic"/>
                <a:sym typeface="Century Gothic"/>
              </a:rPr>
              <a:t>(2008)</a:t>
            </a:r>
            <a:br>
              <a:rPr lang="en-US" sz="1600">
                <a:solidFill>
                  <a:srgbClr val="216884"/>
                </a:solidFill>
                <a:latin typeface="Century Gothic"/>
                <a:ea typeface="Century Gothic"/>
                <a:cs typeface="Century Gothic"/>
                <a:sym typeface="Century Gothic"/>
              </a:rPr>
            </a:br>
            <a:r>
              <a:rPr lang="en-US" sz="1600">
                <a:solidFill>
                  <a:srgbClr val="216884"/>
                </a:solidFill>
                <a:latin typeface="Century Gothic"/>
                <a:ea typeface="Century Gothic"/>
                <a:cs typeface="Century Gothic"/>
                <a:sym typeface="Century Gothic"/>
              </a:rPr>
              <a:t>by Pixar Animation Studios</a:t>
            </a:r>
            <a:endParaRPr sz="1600">
              <a:solidFill>
                <a:srgbClr val="216884"/>
              </a:solidFill>
              <a:latin typeface="Century Gothic"/>
              <a:ea typeface="Century Gothic"/>
              <a:cs typeface="Century Gothic"/>
              <a:sym typeface="Century Gothic"/>
            </a:endParaRPr>
          </a:p>
        </p:txBody>
      </p:sp>
      <p:sp>
        <p:nvSpPr>
          <p:cNvPr id="119" name="Google Shape;119;p15"/>
          <p:cNvSpPr txBox="1"/>
          <p:nvPr/>
        </p:nvSpPr>
        <p:spPr>
          <a:xfrm>
            <a:off x="7294525" y="4994100"/>
            <a:ext cx="1992900" cy="2118900"/>
          </a:xfrm>
          <a:prstGeom prst="rect">
            <a:avLst/>
          </a:prstGeom>
          <a:noFill/>
          <a:ln>
            <a:noFill/>
          </a:ln>
        </p:spPr>
        <p:txBody>
          <a:bodyPr spcFirstLastPara="1" wrap="square" lIns="91425" tIns="45700" rIns="91425" bIns="45700" anchor="t" anchorCtr="0">
            <a:normAutofit/>
          </a:bodyPr>
          <a:lstStyle/>
          <a:p>
            <a:pPr marL="0" lvl="0" indent="0" algn="ctr" rtl="0">
              <a:spcBef>
                <a:spcPts val="600"/>
              </a:spcBef>
              <a:spcAft>
                <a:spcPts val="0"/>
              </a:spcAft>
              <a:buClr>
                <a:schemeClr val="dk1"/>
              </a:buClr>
              <a:buSzPts val="1100"/>
              <a:buFont typeface="Arial"/>
              <a:buNone/>
            </a:pPr>
            <a:r>
              <a:rPr lang="en-US" sz="1600" i="1">
                <a:solidFill>
                  <a:srgbClr val="216884"/>
                </a:solidFill>
                <a:latin typeface="Century Gothic"/>
                <a:ea typeface="Century Gothic"/>
                <a:cs typeface="Century Gothic"/>
                <a:sym typeface="Century Gothic"/>
              </a:rPr>
              <a:t>How Do Hurricanes Happen? </a:t>
            </a:r>
            <a:r>
              <a:rPr lang="en-US" sz="1600">
                <a:solidFill>
                  <a:srgbClr val="216884"/>
                </a:solidFill>
                <a:latin typeface="Century Gothic"/>
                <a:ea typeface="Century Gothic"/>
                <a:cs typeface="Century Gothic"/>
                <a:sym typeface="Century Gothic"/>
              </a:rPr>
              <a:t>(2013)</a:t>
            </a:r>
            <a:br>
              <a:rPr lang="en-US" sz="1600">
                <a:solidFill>
                  <a:srgbClr val="216884"/>
                </a:solidFill>
                <a:latin typeface="Century Gothic"/>
                <a:ea typeface="Century Gothic"/>
                <a:cs typeface="Century Gothic"/>
                <a:sym typeface="Century Gothic"/>
              </a:rPr>
            </a:br>
            <a:r>
              <a:rPr lang="en-US" sz="1600">
                <a:solidFill>
                  <a:srgbClr val="216884"/>
                </a:solidFill>
                <a:latin typeface="Century Gothic"/>
                <a:ea typeface="Century Gothic"/>
                <a:cs typeface="Century Gothic"/>
                <a:sym typeface="Century Gothic"/>
              </a:rPr>
              <a:t>by </a:t>
            </a:r>
            <a:r>
              <a:rPr lang="en-US" sz="1600" i="1">
                <a:solidFill>
                  <a:srgbClr val="216884"/>
                </a:solidFill>
                <a:latin typeface="Century Gothic"/>
                <a:ea typeface="Century Gothic"/>
                <a:cs typeface="Century Gothic"/>
                <a:sym typeface="Century Gothic"/>
              </a:rPr>
              <a:t>The New York Times</a:t>
            </a:r>
            <a:endParaRPr sz="1600" i="1">
              <a:solidFill>
                <a:srgbClr val="216884"/>
              </a:solidFill>
              <a:latin typeface="Century Gothic"/>
              <a:ea typeface="Century Gothic"/>
              <a:cs typeface="Century Gothic"/>
              <a:sym typeface="Century Gothic"/>
            </a:endParaRPr>
          </a:p>
          <a:p>
            <a:pPr marL="0" lvl="0" indent="0" algn="ctr" rtl="0">
              <a:spcBef>
                <a:spcPts val="600"/>
              </a:spcBef>
              <a:spcAft>
                <a:spcPts val="0"/>
              </a:spcAft>
              <a:buClr>
                <a:schemeClr val="dk1"/>
              </a:buClr>
              <a:buSzPts val="1100"/>
              <a:buFont typeface="Arial"/>
              <a:buNone/>
            </a:pPr>
            <a:endParaRPr sz="1600" i="1">
              <a:solidFill>
                <a:srgbClr val="216884"/>
              </a:solidFill>
              <a:latin typeface="Century Gothic"/>
              <a:ea typeface="Century Gothic"/>
              <a:cs typeface="Century Gothic"/>
              <a:sym typeface="Century Gothic"/>
            </a:endParaRPr>
          </a:p>
          <a:p>
            <a:pPr marL="0" lvl="0" indent="0" algn="ctr" rtl="0">
              <a:spcBef>
                <a:spcPts val="600"/>
              </a:spcBef>
              <a:spcAft>
                <a:spcPts val="600"/>
              </a:spcAft>
              <a:buNone/>
            </a:pPr>
            <a:endParaRPr sz="1600">
              <a:solidFill>
                <a:srgbClr val="216884"/>
              </a:solidFill>
              <a:highlight>
                <a:schemeClr val="lt1"/>
              </a:highlight>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1000"/>
                                        <p:tgtEl>
                                          <p:spTgt spid="103"/>
                                        </p:tgtEl>
                                      </p:cBhvr>
                                    </p:animEffect>
                                  </p:childTnLst>
                                </p:cTn>
                              </p:par>
                              <p:par>
                                <p:cTn id="8" presetID="10" presetClass="entr" presetSubtype="0" fill="hold" nodeType="withEffect">
                                  <p:stCondLst>
                                    <p:cond delay="0"/>
                                  </p:stCondLst>
                                  <p:childTnLst>
                                    <p:set>
                                      <p:cBhvr>
                                        <p:cTn id="9" dur="1" fill="hold">
                                          <p:stCondLst>
                                            <p:cond delay="0"/>
                                          </p:stCondLst>
                                        </p:cTn>
                                        <p:tgtEl>
                                          <p:spTgt spid="112"/>
                                        </p:tgtEl>
                                        <p:attrNameLst>
                                          <p:attrName>style.visibility</p:attrName>
                                        </p:attrNameLst>
                                      </p:cBhvr>
                                      <p:to>
                                        <p:strVal val="visible"/>
                                      </p:to>
                                    </p:set>
                                    <p:animEffect transition="in" filter="fade">
                                      <p:cBhvr>
                                        <p:cTn id="10" dur="1000"/>
                                        <p:tgtEl>
                                          <p:spTgt spid="112"/>
                                        </p:tgtEl>
                                      </p:cBhvr>
                                    </p:animEffect>
                                  </p:childTnLst>
                                </p:cTn>
                              </p:par>
                              <p:par>
                                <p:cTn id="11" presetID="10" presetClass="entr" presetSubtype="0" fill="hold" nodeType="withEffect">
                                  <p:stCondLst>
                                    <p:cond delay="0"/>
                                  </p:stCondLst>
                                  <p:childTnLst>
                                    <p:set>
                                      <p:cBhvr>
                                        <p:cTn id="12" dur="1" fill="hold">
                                          <p:stCondLst>
                                            <p:cond delay="0"/>
                                          </p:stCondLst>
                                        </p:cTn>
                                        <p:tgtEl>
                                          <p:spTgt spid="113"/>
                                        </p:tgtEl>
                                        <p:attrNameLst>
                                          <p:attrName>style.visibility</p:attrName>
                                        </p:attrNameLst>
                                      </p:cBhvr>
                                      <p:to>
                                        <p:strVal val="visible"/>
                                      </p:to>
                                    </p:set>
                                    <p:animEffect transition="in" filter="fade">
                                      <p:cBhvr>
                                        <p:cTn id="13" dur="10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6"/>
          <p:cNvSpPr txBox="1">
            <a:spLocks noGrp="1"/>
          </p:cNvSpPr>
          <p:nvPr>
            <p:ph type="ctrTitle"/>
          </p:nvPr>
        </p:nvSpPr>
        <p:spPr>
          <a:xfrm>
            <a:off x="1012600" y="2498388"/>
            <a:ext cx="10363200" cy="18612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What is the Power of Animation?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7"/>
          <p:cNvSpPr txBox="1">
            <a:spLocks noGrp="1"/>
          </p:cNvSpPr>
          <p:nvPr>
            <p:ph type="ctrTitle"/>
          </p:nvPr>
        </p:nvSpPr>
        <p:spPr>
          <a:xfrm>
            <a:off x="914400" y="969964"/>
            <a:ext cx="10363200" cy="8538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r>
              <a:rPr lang="en-US"/>
              <a:t>Animation Can Make the Invisible Visible</a:t>
            </a:r>
            <a:endParaRPr/>
          </a:p>
        </p:txBody>
      </p:sp>
      <p:sp>
        <p:nvSpPr>
          <p:cNvPr id="130" name="Google Shape;130;p17"/>
          <p:cNvSpPr txBox="1"/>
          <p:nvPr/>
        </p:nvSpPr>
        <p:spPr>
          <a:xfrm>
            <a:off x="9528600" y="4987300"/>
            <a:ext cx="2663400" cy="1616700"/>
          </a:xfrm>
          <a:prstGeom prst="rect">
            <a:avLst/>
          </a:prstGeom>
          <a:noFill/>
          <a:ln>
            <a:noFill/>
          </a:ln>
        </p:spPr>
        <p:txBody>
          <a:bodyPr spcFirstLastPara="1" wrap="square" lIns="91425" tIns="45700" rIns="91425" bIns="45700" anchor="t" anchorCtr="0">
            <a:normAutofit/>
          </a:bodyPr>
          <a:lstStyle/>
          <a:p>
            <a:pPr marL="0" lvl="0" indent="0" algn="l" rtl="0">
              <a:spcBef>
                <a:spcPts val="600"/>
              </a:spcBef>
              <a:spcAft>
                <a:spcPts val="0"/>
              </a:spcAft>
              <a:buNone/>
            </a:pPr>
            <a:r>
              <a:rPr lang="en-US" sz="1600" i="1">
                <a:solidFill>
                  <a:srgbClr val="216884"/>
                </a:solidFill>
                <a:latin typeface="Century Gothic"/>
                <a:ea typeface="Century Gothic"/>
                <a:cs typeface="Century Gothic"/>
                <a:sym typeface="Century Gothic"/>
              </a:rPr>
              <a:t>Geoengineering: A Horrible Idea We Might Have to Do </a:t>
            </a:r>
            <a:r>
              <a:rPr lang="en-US" sz="1600">
                <a:solidFill>
                  <a:srgbClr val="216884"/>
                </a:solidFill>
                <a:latin typeface="Century Gothic"/>
                <a:ea typeface="Century Gothic"/>
                <a:cs typeface="Century Gothic"/>
                <a:sym typeface="Century Gothic"/>
              </a:rPr>
              <a:t>(2021) </a:t>
            </a:r>
            <a:endParaRPr sz="1600">
              <a:solidFill>
                <a:srgbClr val="216884"/>
              </a:solidFill>
              <a:latin typeface="Century Gothic"/>
              <a:ea typeface="Century Gothic"/>
              <a:cs typeface="Century Gothic"/>
              <a:sym typeface="Century Gothic"/>
            </a:endParaRPr>
          </a:p>
          <a:p>
            <a:pPr marL="0" lvl="0" indent="0" algn="l" rtl="0">
              <a:spcBef>
                <a:spcPts val="600"/>
              </a:spcBef>
              <a:spcAft>
                <a:spcPts val="600"/>
              </a:spcAft>
              <a:buNone/>
            </a:pPr>
            <a:r>
              <a:rPr lang="en-US" sz="1600">
                <a:solidFill>
                  <a:srgbClr val="216884"/>
                </a:solidFill>
                <a:latin typeface="Century Gothic"/>
                <a:ea typeface="Century Gothic"/>
                <a:cs typeface="Century Gothic"/>
                <a:sym typeface="Century Gothic"/>
              </a:rPr>
              <a:t>by Kurzgesagt </a:t>
            </a:r>
            <a:br>
              <a:rPr lang="en-US" sz="1600">
                <a:solidFill>
                  <a:srgbClr val="216884"/>
                </a:solidFill>
                <a:latin typeface="Century Gothic"/>
                <a:ea typeface="Century Gothic"/>
                <a:cs typeface="Century Gothic"/>
                <a:sym typeface="Century Gothic"/>
              </a:rPr>
            </a:br>
            <a:r>
              <a:rPr lang="en-US" sz="1600">
                <a:solidFill>
                  <a:srgbClr val="216884"/>
                </a:solidFill>
                <a:latin typeface="Century Gothic"/>
                <a:ea typeface="Century Gothic"/>
                <a:cs typeface="Century Gothic"/>
                <a:sym typeface="Century Gothic"/>
              </a:rPr>
              <a:t>In a Nutshell (9min)</a:t>
            </a:r>
            <a:endParaRPr sz="1600">
              <a:solidFill>
                <a:srgbClr val="216884"/>
              </a:solidFill>
              <a:highlight>
                <a:schemeClr val="lt1"/>
              </a:highlight>
              <a:latin typeface="Century Gothic"/>
              <a:ea typeface="Century Gothic"/>
              <a:cs typeface="Century Gothic"/>
              <a:sym typeface="Century Gothic"/>
            </a:endParaRPr>
          </a:p>
        </p:txBody>
      </p:sp>
      <p:sp>
        <p:nvSpPr>
          <p:cNvPr id="131" name="Google Shape;131;p17"/>
          <p:cNvSpPr txBox="1"/>
          <p:nvPr/>
        </p:nvSpPr>
        <p:spPr>
          <a:xfrm>
            <a:off x="991650" y="1899975"/>
            <a:ext cx="10208700" cy="5172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1000"/>
              </a:spcBef>
              <a:spcAft>
                <a:spcPts val="0"/>
              </a:spcAft>
              <a:buNone/>
            </a:pPr>
            <a:r>
              <a:rPr lang="en-US" sz="2400">
                <a:solidFill>
                  <a:srgbClr val="216884"/>
                </a:solidFill>
                <a:latin typeface="Century Gothic"/>
                <a:ea typeface="Century Gothic"/>
                <a:cs typeface="Century Gothic"/>
                <a:sym typeface="Century Gothic"/>
              </a:rPr>
              <a:t>we can visualize things that are too big or too small to see</a:t>
            </a:r>
            <a:endParaRPr sz="2400">
              <a:solidFill>
                <a:srgbClr val="216884"/>
              </a:solidFill>
              <a:latin typeface="Century Gothic"/>
              <a:ea typeface="Century Gothic"/>
              <a:cs typeface="Century Gothic"/>
              <a:sym typeface="Century Gothic"/>
            </a:endParaRPr>
          </a:p>
        </p:txBody>
      </p:sp>
      <p:pic>
        <p:nvPicPr>
          <p:cNvPr id="132" name="Google Shape;132;p17" descr="Get Merch designed with ❤ from https://kgs.link/shop-133  &#10;Join the Patreon Bird Army 🐧 https://kgs.link/patreon  &#10;▼▼ More infos and links are just a click away ▼▼&#10;&#10;Sources &amp; further reading: &#10;https://sites.google.com/view/sourcesgeoengineering&#10; &#10;By the end of the 21st century, humanity is becoming desperate. Decades of heatwaves and droughts have led to unusually  poor harvests, while the warming oceans yield fewer fish each year. In the tropical zones, millions suffer from famine and resource wars have made millions more flee to the north. As things quickly get worse, in an act of desperation, the world's governments decide to enact an emergency plan...&#10;It is far from certain that a grim scenario like this will play out. But the failure of world leaders  to effectively address climate change, makes it far from impossible. &#10;So in the near future it might become necessary to try something radical to slow down rapid climate change: Geoengineering. Interventions so massive in scale that they might undo centuries of human behavior. Or make everything much worse.&#10;What is geoengineering, is it really an option and what if it goes wrong?&#10;&#10;&#10;OUR CHANNELS&#10;▀▀▀▀▀▀▀▀▀▀▀▀▀▀▀▀▀▀▀▀▀▀▀▀▀▀&#10;German Channel: https://kgs.link/youtubeDE&#10;Spanish Channel: https://kgs.link/youtubeES&#10;&#10;&#10;HOW CAN YOU SUPPORT US?&#10;▀▀▀▀▀▀▀▀▀▀▀▀▀▀▀▀▀▀▀▀▀▀▀▀▀▀&#10;This is how we make our living and it would be a pleasure if you support us!&#10;&#10;Get Merch designed with ❤ from https://kgs.link/shop-133  &#10;Join the Patreon Bird Army 🐧 https://kgs.link/patreon  &#10;&#10;&#10;DISCUSSIONS &amp; SOCIAL MEDIA&#10;▀▀▀▀▀▀▀▀▀▀▀▀▀▀▀▀▀▀▀▀▀▀▀▀▀▀&#10;Reddit:            https://kgs.link/reddit&#10;Instagram:     https://kgs.link/instagram&#10;Twitter:           https://kgs.link/twitter&#10;Facebook:      https://kgs.link/facebook&#10;Discord:          https://kgs.link/discord&#10;Newsletter:    https://kgs.link/newsletter&#10;&#10;&#10;OUR VOICE&#10;▀▀▀▀▀▀▀▀▀▀▀▀▀▀▀▀▀▀▀▀▀▀▀▀▀▀&#10;The Kurzgesagt voice is from &#10;Steve Taylor:  https://kgs.link/youtube-voice&#10;&#10;&#10;OUR MUSIC ♬♪&#10;▀▀▀▀▀▀▀▀▀▀▀▀▀▀▀▀▀▀▀▀▀▀▀▀▀▀&#10;700+ minutes of Kurzgesagt Soundtracks by Epic Mountain:&#10;&#10;Spotify:            https://kgs.link/music-spotify&#10;Soundcloud:   https://kgs.link/music-soundcloud&#10;Bandcamp:     https://kgs.link/music-bandcamp&#10;Youtube:          https://kgs.link/music-youtube&#10;Facebook:       https://kgs.link/music-facebook&#10;&#10;The Soundtrack of this video:&#10;&#10;Soundcloud:   https://bit.ly/3jmaA12&#10;Bandcamp:     https://bit.ly/3mhAKE3 &#10;&#10;🐦🐧🐤 PATREON BIRD ARMY 🐤🐧🐦&#10;▀▀▀▀▀▀▀▀▀▀▀▀▀▀▀▀▀▀▀▀▀▀▀▀▀▀&#10;Many Thanks to our wonderful Patreons from http://kgs.link/patreon who support us every month and made this video possible:&#10;&#10;Ulgry MadHats, AleMez, lady-shroom, Marek Matas, Mitzy Sosa, Mattia Failla, Eugen Lounkine, Frankie Eder, Denis, Brian Wilson, Logan Allen, Martin Mägar, Bence Szebenyi, Jacob Michael, Maddy Berry, Sergey Voronov, Spiccy Panda, Domino Puttick, Morten Kahn, David, pascalfire, Dallas, Bruno Poli, Milka3105, Jonathan King, Matthew Jones, Giacomo Costanzi, Andre M, Thomas Fitchette, Jacob Ashton, Ryouran, Alexander Hansen, Omri Klag, Isak Ellmer, Shadmere, Rachel Smith, Eric Hegi, novatril, Ilya Kustov, Varsha Vidushi, Josef Vondrák, Taus Ahmed, Nicholas Smith, Apokalypsor, Max Strieder, Tim Tufts, Michelle S, David Bowman, Maxell Richardson, Jane Valley, StukaJi86, Max, Umar Kabz, Jonathan Krailler, Illia Tulupov, Kyle Begovich, Christopher B Kaehny, Tatiana Jiménez, Jon Tiburzi, ivo galic, Cole Stewart-Johnson, Ryan Everts, Alexia Colon, MightyGremlin, JT Schley, Eric Thorne, Farid Nader Nejad, mahan gopalan, Louisa O'Brien, Matija Potocnik, Margrethe N. S., chris, Tony B, Nathalie Johansson, Charlie, Leticia Hardin, Mihkel Remmelgas, 罗生楷, Markus Hofstätter, Michiel croes, Corentin Henry, Illia Koval, ARubiksCube, ThermoTorsten, Evgeniya Ruseva, Tyler Wellman, bromzh, kotykotyxdd" title="Geoengineering: A Horrible Idea We Might Have to Do">
            <a:hlinkClick r:id="rId3"/>
          </p:cNvPr>
          <p:cNvPicPr preferRelativeResize="0"/>
          <p:nvPr/>
        </p:nvPicPr>
        <p:blipFill>
          <a:blip r:embed="rId4">
            <a:alphaModFix/>
          </a:blip>
          <a:stretch>
            <a:fillRect/>
          </a:stretch>
        </p:blipFill>
        <p:spPr>
          <a:xfrm>
            <a:off x="2739688" y="2569575"/>
            <a:ext cx="6712625" cy="37758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fade">
                                      <p:cBhvr>
                                        <p:cTn id="7" dur="10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8"/>
          <p:cNvSpPr txBox="1">
            <a:spLocks noGrp="1"/>
          </p:cNvSpPr>
          <p:nvPr>
            <p:ph type="ctrTitle"/>
          </p:nvPr>
        </p:nvSpPr>
        <p:spPr>
          <a:xfrm>
            <a:off x="914400" y="969964"/>
            <a:ext cx="10363200" cy="8538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r>
              <a:rPr lang="en-US"/>
              <a:t>Animation Can Make the Invisible Visible</a:t>
            </a:r>
            <a:endParaRPr/>
          </a:p>
        </p:txBody>
      </p:sp>
      <p:pic>
        <p:nvPicPr>
          <p:cNvPr id="138" name="Google Shape;138;p18" descr="We explain how hurricanes form — and grow — when cold and warm air merge.&#10;&#10;Subscribe on YouTube: http://bit.ly/U8Ys7n&#10;&#10;Scientists disagree over whether climate change is altering hurricanes. It is impossible, when looking at one storm, to know whether global warming had an impact, but researchers see a trend. &#10;&#10;Read the story here: http://nyti.ms/183PvmM&#10; &#10;---------------------------------------------------------------&#10; &#10;Want more from The New York Times?&#10;&#10;Watch more videos at: http://nytimes.com/video&#10; &#10;Twitter: https://twitter.com/nytvideo&#10; &#10;Facebook: https://www.facebook.com/nytimes&#10;  &#10;Whether it's reporting on conflicts abroad and political divisions at home, or covering the latest style trends and scientific developments, New York Times video journalists provide a revealing and unforgettable view of the world. It's all the news that's fit to watch. On YouTube.&#10; &#10;How Hurricanes Happen | How It Happens | The New York Times&#10;http://www.youtube.com/user/TheNewYorkTimes" title="How Do Hurricanes Happen? | The New York Times">
            <a:hlinkClick r:id="rId3"/>
          </p:cNvPr>
          <p:cNvPicPr preferRelativeResize="0"/>
          <p:nvPr/>
        </p:nvPicPr>
        <p:blipFill>
          <a:blip r:embed="rId4">
            <a:alphaModFix/>
          </a:blip>
          <a:stretch>
            <a:fillRect/>
          </a:stretch>
        </p:blipFill>
        <p:spPr>
          <a:xfrm>
            <a:off x="2743225" y="2493375"/>
            <a:ext cx="6705541" cy="3776472"/>
          </a:xfrm>
          <a:prstGeom prst="rect">
            <a:avLst/>
          </a:prstGeom>
          <a:noFill/>
          <a:ln>
            <a:noFill/>
          </a:ln>
        </p:spPr>
      </p:pic>
      <p:sp>
        <p:nvSpPr>
          <p:cNvPr id="139" name="Google Shape;139;p18"/>
          <p:cNvSpPr txBox="1"/>
          <p:nvPr/>
        </p:nvSpPr>
        <p:spPr>
          <a:xfrm>
            <a:off x="9574625" y="5413950"/>
            <a:ext cx="2532900" cy="932100"/>
          </a:xfrm>
          <a:prstGeom prst="rect">
            <a:avLst/>
          </a:prstGeom>
          <a:noFill/>
          <a:ln>
            <a:noFill/>
          </a:ln>
        </p:spPr>
        <p:txBody>
          <a:bodyPr spcFirstLastPara="1" wrap="square" lIns="91425" tIns="45700" rIns="91425" bIns="45700" anchor="t" anchorCtr="0">
            <a:normAutofit/>
          </a:bodyPr>
          <a:lstStyle/>
          <a:p>
            <a:pPr marL="0" lvl="0" indent="0" algn="l" rtl="0">
              <a:spcBef>
                <a:spcPts val="600"/>
              </a:spcBef>
              <a:spcAft>
                <a:spcPts val="0"/>
              </a:spcAft>
              <a:buClr>
                <a:schemeClr val="dk1"/>
              </a:buClr>
              <a:buSzPts val="1100"/>
              <a:buFont typeface="Arial"/>
              <a:buNone/>
            </a:pPr>
            <a:r>
              <a:rPr lang="en-US" sz="1600" i="1">
                <a:solidFill>
                  <a:srgbClr val="216884"/>
                </a:solidFill>
                <a:latin typeface="Century Gothic"/>
                <a:ea typeface="Century Gothic"/>
                <a:cs typeface="Century Gothic"/>
                <a:sym typeface="Century Gothic"/>
              </a:rPr>
              <a:t>How Do Hurricanes Happen? </a:t>
            </a:r>
            <a:r>
              <a:rPr lang="en-US" sz="1600">
                <a:solidFill>
                  <a:srgbClr val="216884"/>
                </a:solidFill>
                <a:latin typeface="Century Gothic"/>
                <a:ea typeface="Century Gothic"/>
                <a:cs typeface="Century Gothic"/>
                <a:sym typeface="Century Gothic"/>
              </a:rPr>
              <a:t>(2013)</a:t>
            </a:r>
            <a:endParaRPr sz="1600">
              <a:solidFill>
                <a:srgbClr val="216884"/>
              </a:solidFill>
              <a:latin typeface="Century Gothic"/>
              <a:ea typeface="Century Gothic"/>
              <a:cs typeface="Century Gothic"/>
              <a:sym typeface="Century Gothic"/>
            </a:endParaRPr>
          </a:p>
          <a:p>
            <a:pPr marL="0" lvl="0" indent="0" algn="l" rtl="0">
              <a:spcBef>
                <a:spcPts val="600"/>
              </a:spcBef>
              <a:spcAft>
                <a:spcPts val="600"/>
              </a:spcAft>
              <a:buClr>
                <a:schemeClr val="dk1"/>
              </a:buClr>
              <a:buSzPts val="1100"/>
              <a:buFont typeface="Arial"/>
              <a:buNone/>
            </a:pPr>
            <a:r>
              <a:rPr lang="en-US" sz="1600">
                <a:solidFill>
                  <a:srgbClr val="216884"/>
                </a:solidFill>
                <a:latin typeface="Century Gothic"/>
                <a:ea typeface="Century Gothic"/>
                <a:cs typeface="Century Gothic"/>
                <a:sym typeface="Century Gothic"/>
              </a:rPr>
              <a:t>by </a:t>
            </a:r>
            <a:r>
              <a:rPr lang="en-US" sz="1600" i="1">
                <a:solidFill>
                  <a:srgbClr val="216884"/>
                </a:solidFill>
                <a:latin typeface="Century Gothic"/>
                <a:ea typeface="Century Gothic"/>
                <a:cs typeface="Century Gothic"/>
                <a:sym typeface="Century Gothic"/>
              </a:rPr>
              <a:t>The New York Times</a:t>
            </a:r>
            <a:endParaRPr sz="1600">
              <a:solidFill>
                <a:srgbClr val="216884"/>
              </a:solidFill>
              <a:highlight>
                <a:schemeClr val="lt1"/>
              </a:highlight>
              <a:latin typeface="Century Gothic"/>
              <a:ea typeface="Century Gothic"/>
              <a:cs typeface="Century Gothic"/>
              <a:sym typeface="Century Gothic"/>
            </a:endParaRPr>
          </a:p>
        </p:txBody>
      </p:sp>
      <p:sp>
        <p:nvSpPr>
          <p:cNvPr id="140" name="Google Shape;140;p18"/>
          <p:cNvSpPr txBox="1"/>
          <p:nvPr/>
        </p:nvSpPr>
        <p:spPr>
          <a:xfrm>
            <a:off x="991650" y="1899975"/>
            <a:ext cx="10208700" cy="5172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1000"/>
              </a:spcBef>
              <a:spcAft>
                <a:spcPts val="0"/>
              </a:spcAft>
              <a:buNone/>
            </a:pPr>
            <a:r>
              <a:rPr lang="en-US" sz="2400">
                <a:solidFill>
                  <a:srgbClr val="216884"/>
                </a:solidFill>
                <a:latin typeface="Century Gothic"/>
                <a:ea typeface="Century Gothic"/>
                <a:cs typeface="Century Gothic"/>
                <a:sym typeface="Century Gothic"/>
              </a:rPr>
              <a:t>we can visualize complex and abstract processes</a:t>
            </a:r>
            <a:endParaRPr sz="2400">
              <a:solidFill>
                <a:srgbClr val="216884"/>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fade">
                                      <p:cBhvr>
                                        <p:cTn id="7" dur="10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9"/>
          <p:cNvSpPr txBox="1">
            <a:spLocks noGrp="1"/>
          </p:cNvSpPr>
          <p:nvPr>
            <p:ph type="ctrTitle"/>
          </p:nvPr>
        </p:nvSpPr>
        <p:spPr>
          <a:xfrm>
            <a:off x="914400" y="969964"/>
            <a:ext cx="10363200" cy="8538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r>
              <a:rPr lang="en-US"/>
              <a:t>Animation Can Make the Invisible Visible</a:t>
            </a:r>
            <a:endParaRPr/>
          </a:p>
        </p:txBody>
      </p:sp>
      <p:pic>
        <p:nvPicPr>
          <p:cNvPr id="146" name="Google Shape;146;p19"/>
          <p:cNvPicPr preferRelativeResize="0"/>
          <p:nvPr/>
        </p:nvPicPr>
        <p:blipFill>
          <a:blip r:embed="rId3">
            <a:alphaModFix/>
          </a:blip>
          <a:stretch>
            <a:fillRect/>
          </a:stretch>
        </p:blipFill>
        <p:spPr>
          <a:xfrm>
            <a:off x="1545812" y="2584125"/>
            <a:ext cx="9100376" cy="3776472"/>
          </a:xfrm>
          <a:prstGeom prst="rect">
            <a:avLst/>
          </a:prstGeom>
          <a:noFill/>
          <a:ln>
            <a:noFill/>
          </a:ln>
        </p:spPr>
      </p:pic>
      <p:sp>
        <p:nvSpPr>
          <p:cNvPr id="147" name="Google Shape;147;p19"/>
          <p:cNvSpPr txBox="1"/>
          <p:nvPr/>
        </p:nvSpPr>
        <p:spPr>
          <a:xfrm>
            <a:off x="10723375" y="5041625"/>
            <a:ext cx="1308000" cy="1475100"/>
          </a:xfrm>
          <a:prstGeom prst="rect">
            <a:avLst/>
          </a:prstGeom>
          <a:noFill/>
          <a:ln>
            <a:noFill/>
          </a:ln>
        </p:spPr>
        <p:txBody>
          <a:bodyPr spcFirstLastPara="1" wrap="square" lIns="91425" tIns="45700" rIns="91425" bIns="45700" anchor="t" anchorCtr="0">
            <a:normAutofit/>
          </a:bodyPr>
          <a:lstStyle/>
          <a:p>
            <a:pPr marL="0" lvl="0" indent="0" algn="l" rtl="0">
              <a:spcBef>
                <a:spcPts val="600"/>
              </a:spcBef>
              <a:spcAft>
                <a:spcPts val="0"/>
              </a:spcAft>
              <a:buNone/>
            </a:pPr>
            <a:r>
              <a:rPr lang="en-US" sz="1600" i="1">
                <a:solidFill>
                  <a:srgbClr val="216884"/>
                </a:solidFill>
                <a:latin typeface="Century Gothic"/>
                <a:ea typeface="Century Gothic"/>
                <a:cs typeface="Century Gothic"/>
                <a:sym typeface="Century Gothic"/>
              </a:rPr>
              <a:t>WALL-E </a:t>
            </a:r>
            <a:r>
              <a:rPr lang="en-US" sz="1600">
                <a:solidFill>
                  <a:srgbClr val="216884"/>
                </a:solidFill>
                <a:latin typeface="Century Gothic"/>
                <a:ea typeface="Century Gothic"/>
                <a:cs typeface="Century Gothic"/>
                <a:sym typeface="Century Gothic"/>
              </a:rPr>
              <a:t>(2008)</a:t>
            </a:r>
            <a:endParaRPr sz="1600">
              <a:solidFill>
                <a:srgbClr val="216884"/>
              </a:solidFill>
              <a:latin typeface="Century Gothic"/>
              <a:ea typeface="Century Gothic"/>
              <a:cs typeface="Century Gothic"/>
              <a:sym typeface="Century Gothic"/>
            </a:endParaRPr>
          </a:p>
          <a:p>
            <a:pPr marL="0" lvl="0" indent="0" algn="l" rtl="0">
              <a:spcBef>
                <a:spcPts val="600"/>
              </a:spcBef>
              <a:spcAft>
                <a:spcPts val="600"/>
              </a:spcAft>
              <a:buNone/>
            </a:pPr>
            <a:r>
              <a:rPr lang="en-US" sz="1600">
                <a:solidFill>
                  <a:srgbClr val="216884"/>
                </a:solidFill>
                <a:latin typeface="Century Gothic"/>
                <a:ea typeface="Century Gothic"/>
                <a:cs typeface="Century Gothic"/>
                <a:sym typeface="Century Gothic"/>
              </a:rPr>
              <a:t>by Pixar Animation Studios</a:t>
            </a:r>
            <a:endParaRPr sz="1600">
              <a:solidFill>
                <a:srgbClr val="216884"/>
              </a:solidFill>
              <a:latin typeface="Century Gothic"/>
              <a:ea typeface="Century Gothic"/>
              <a:cs typeface="Century Gothic"/>
              <a:sym typeface="Century Gothic"/>
            </a:endParaRPr>
          </a:p>
        </p:txBody>
      </p:sp>
      <p:sp>
        <p:nvSpPr>
          <p:cNvPr id="148" name="Google Shape;148;p19"/>
          <p:cNvSpPr txBox="1"/>
          <p:nvPr/>
        </p:nvSpPr>
        <p:spPr>
          <a:xfrm>
            <a:off x="991650" y="1899975"/>
            <a:ext cx="10208700" cy="5172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1000"/>
              </a:spcBef>
              <a:spcAft>
                <a:spcPts val="0"/>
              </a:spcAft>
              <a:buNone/>
            </a:pPr>
            <a:r>
              <a:rPr lang="en-US" sz="2400">
                <a:solidFill>
                  <a:srgbClr val="216884"/>
                </a:solidFill>
                <a:latin typeface="Century Gothic"/>
                <a:ea typeface="Century Gothic"/>
                <a:cs typeface="Century Gothic"/>
                <a:sym typeface="Century Gothic"/>
              </a:rPr>
              <a:t>we can even visualize the future</a:t>
            </a:r>
            <a:endParaRPr sz="2400">
              <a:solidFill>
                <a:srgbClr val="216884"/>
              </a:solidFill>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0"/>
          <p:cNvSpPr txBox="1">
            <a:spLocks noGrp="1"/>
          </p:cNvSpPr>
          <p:nvPr>
            <p:ph type="ctrTitle"/>
          </p:nvPr>
        </p:nvSpPr>
        <p:spPr>
          <a:xfrm>
            <a:off x="1012600" y="2498388"/>
            <a:ext cx="10363200" cy="18612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How do you create an animation?</a:t>
            </a:r>
            <a:endParaRPr/>
          </a:p>
        </p:txBody>
      </p:sp>
      <p:sp>
        <p:nvSpPr>
          <p:cNvPr id="154" name="Google Shape;154;p20"/>
          <p:cNvSpPr txBox="1">
            <a:spLocks noGrp="1"/>
          </p:cNvSpPr>
          <p:nvPr>
            <p:ph type="body" idx="4294967295"/>
          </p:nvPr>
        </p:nvSpPr>
        <p:spPr>
          <a:xfrm>
            <a:off x="838200" y="3360452"/>
            <a:ext cx="10515600" cy="1486800"/>
          </a:xfrm>
          <a:prstGeom prst="rect">
            <a:avLst/>
          </a:prstGeom>
        </p:spPr>
        <p:txBody>
          <a:bodyPr spcFirstLastPara="1" wrap="square" lIns="91425" tIns="45700" rIns="91425" bIns="45700" anchor="t" anchorCtr="0">
            <a:normAutofit/>
          </a:bodyPr>
          <a:lstStyle/>
          <a:p>
            <a:pPr marL="0" lvl="0" indent="0" algn="ctr" rtl="0">
              <a:spcBef>
                <a:spcPts val="1000"/>
              </a:spcBef>
              <a:spcAft>
                <a:spcPts val="0"/>
              </a:spcAft>
              <a:buNone/>
            </a:pPr>
            <a:endParaRPr dirty="0"/>
          </a:p>
          <a:p>
            <a:pPr marL="0" lvl="0" indent="0" algn="ctr" rtl="0">
              <a:spcBef>
                <a:spcPts val="1000"/>
              </a:spcBef>
              <a:spcAft>
                <a:spcPts val="0"/>
              </a:spcAft>
              <a:buNone/>
            </a:pPr>
            <a:r>
              <a:rPr lang="en-US" dirty="0"/>
              <a:t>Material by Ally Hopper and Alex Gutting</a:t>
            </a:r>
            <a:endParaRPr dirty="0"/>
          </a:p>
          <a:p>
            <a:pPr marL="0" lvl="0" indent="0" algn="l" rtl="0">
              <a:spcBef>
                <a:spcPts val="1000"/>
              </a:spcBef>
              <a:spcAft>
                <a:spcPts val="0"/>
              </a:spcAft>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1"/>
          <p:cNvSpPr txBox="1">
            <a:spLocks noGrp="1"/>
          </p:cNvSpPr>
          <p:nvPr>
            <p:ph type="ctrTitle"/>
          </p:nvPr>
        </p:nvSpPr>
        <p:spPr>
          <a:xfrm>
            <a:off x="914400" y="1122364"/>
            <a:ext cx="10363200" cy="8538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r>
              <a:rPr lang="en-US"/>
              <a:t>Introduction</a:t>
            </a:r>
            <a:endParaRPr/>
          </a:p>
        </p:txBody>
      </p:sp>
      <p:sp>
        <p:nvSpPr>
          <p:cNvPr id="160" name="Google Shape;160;p21"/>
          <p:cNvSpPr txBox="1">
            <a:spLocks noGrp="1"/>
          </p:cNvSpPr>
          <p:nvPr>
            <p:ph type="subTitle" idx="1"/>
          </p:nvPr>
        </p:nvSpPr>
        <p:spPr>
          <a:xfrm>
            <a:off x="1524000" y="6085567"/>
            <a:ext cx="9144000" cy="414300"/>
          </a:xfrm>
          <a:prstGeom prst="rect">
            <a:avLst/>
          </a:prstGeom>
        </p:spPr>
        <p:txBody>
          <a:bodyPr spcFirstLastPara="1" wrap="square" lIns="91425" tIns="45700" rIns="91425" bIns="45700" anchor="t" anchorCtr="0">
            <a:normAutofit/>
          </a:bodyPr>
          <a:lstStyle/>
          <a:p>
            <a:pPr marL="0" lvl="0" indent="0" algn="ctr" rtl="0">
              <a:spcBef>
                <a:spcPts val="1000"/>
              </a:spcBef>
              <a:spcAft>
                <a:spcPts val="0"/>
              </a:spcAft>
              <a:buNone/>
            </a:pPr>
            <a:r>
              <a:rPr lang="en-US" sz="1600"/>
              <a:t>Envisioning The Future: Microplastics in Mirror Lake</a:t>
            </a:r>
            <a:endParaRPr sz="1600"/>
          </a:p>
        </p:txBody>
      </p:sp>
      <p:pic>
        <p:nvPicPr>
          <p:cNvPr id="161" name="Google Shape;161;p21" descr="Envisioning The Future Video - Draft 2" title="Envisioning The Future Video - Draft 2">
            <a:hlinkClick r:id="rId3"/>
          </p:cNvPr>
          <p:cNvPicPr preferRelativeResize="0"/>
          <p:nvPr/>
        </p:nvPicPr>
        <p:blipFill>
          <a:blip r:embed="rId4">
            <a:alphaModFix/>
          </a:blip>
          <a:stretch>
            <a:fillRect/>
          </a:stretch>
        </p:blipFill>
        <p:spPr>
          <a:xfrm>
            <a:off x="2848788" y="2204312"/>
            <a:ext cx="6494425" cy="36531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fade">
                                      <p:cBhvr>
                                        <p:cTn id="7" dur="10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RCA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1256</Words>
  <Application>Microsoft Office PowerPoint</Application>
  <PresentationFormat>Widescreen</PresentationFormat>
  <Paragraphs>99</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Noto Sans Symbols</vt:lpstr>
      <vt:lpstr>Roboto</vt:lpstr>
      <vt:lpstr>Courier New</vt:lpstr>
      <vt:lpstr>Century Gothic</vt:lpstr>
      <vt:lpstr>NRCA Theme</vt:lpstr>
      <vt:lpstr>Animation for  Environmental Storytelling</vt:lpstr>
      <vt:lpstr>Animation for Environmental Storytelling</vt:lpstr>
      <vt:lpstr>Animation for Environmental Storytelling</vt:lpstr>
      <vt:lpstr>What is the Power of Animation? </vt:lpstr>
      <vt:lpstr>Animation Can Make the Invisible Visible</vt:lpstr>
      <vt:lpstr>Animation Can Make the Invisible Visible</vt:lpstr>
      <vt:lpstr>Animation Can Make the Invisible Visible</vt:lpstr>
      <vt:lpstr>How do you create an animation?</vt:lpstr>
      <vt:lpstr>Introduction</vt:lpstr>
      <vt:lpstr>Planning Stages</vt:lpstr>
      <vt:lpstr>Feedback/Adjustments</vt:lpstr>
      <vt:lpstr>Animation Demo</vt:lpstr>
      <vt:lpstr>Keyframe Animation</vt:lpstr>
      <vt:lpstr>The Impact of Development on Mirror Lake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Animation for  Environmental Storytelling</dc:title>
  <cp:lastModifiedBy>Freidenfelds, Nicole</cp:lastModifiedBy>
  <cp:revision>1</cp:revision>
  <dcterms:modified xsi:type="dcterms:W3CDTF">2023-12-28T20:25:21Z</dcterms:modified>
</cp:coreProperties>
</file>