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67" r:id="rId2"/>
    <p:sldId id="268"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6" r:id="rId20"/>
    <p:sldId id="287" r:id="rId21"/>
    <p:sldId id="288" r:id="rId22"/>
    <p:sldId id="289" r:id="rId23"/>
    <p:sldId id="290" r:id="rId24"/>
    <p:sldId id="291" r:id="rId25"/>
    <p:sldId id="292" r:id="rId26"/>
    <p:sldId id="293" r:id="rId27"/>
    <p:sldId id="294" r:id="rId28"/>
    <p:sldId id="297" r:id="rId29"/>
  </p:sldIdLst>
  <p:sldSz cx="12192000" cy="6858000"/>
  <p:notesSz cx="6858000" cy="9144000"/>
  <p:embeddedFontLst>
    <p:embeddedFont>
      <p:font typeface="Century Gothic" panose="020B0502020202020204" pitchFamily="34" charset="0"/>
      <p:regular r:id="rId31"/>
      <p:bold r:id="rId32"/>
      <p:italic r:id="rId33"/>
      <p:boldItalic r:id="rId34"/>
    </p:embeddedFont>
    <p:embeddedFont>
      <p:font typeface="Roboto"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43">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702224-3A7A-410C-A545-0C863BF29A71}">
  <a:tblStyle styleId="{B7702224-3A7A-410C-A545-0C863BF29A7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843"/>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eidenfelds, Nicole" userId="1c82031c-da0a-4433-9ff9-9a121c4289e8" providerId="ADAL" clId="{62DB30FE-69F7-4DE2-8E63-B7B4438ACF15}"/>
    <pc:docChg chg="undo custSel delSld modSld">
      <pc:chgData name="Freidenfelds, Nicole" userId="1c82031c-da0a-4433-9ff9-9a121c4289e8" providerId="ADAL" clId="{62DB30FE-69F7-4DE2-8E63-B7B4438ACF15}" dt="2023-12-28T20:38:39.059" v="72" actId="47"/>
      <pc:docMkLst>
        <pc:docMk/>
      </pc:docMkLst>
      <pc:sldChg chg="addSp delSp del mod">
        <pc:chgData name="Freidenfelds, Nicole" userId="1c82031c-da0a-4433-9ff9-9a121c4289e8" providerId="ADAL" clId="{62DB30FE-69F7-4DE2-8E63-B7B4438ACF15}" dt="2023-12-28T20:36:22.022" v="67" actId="47"/>
        <pc:sldMkLst>
          <pc:docMk/>
          <pc:sldMk cId="0" sldId="256"/>
        </pc:sldMkLst>
        <pc:spChg chg="add del">
          <ac:chgData name="Freidenfelds, Nicole" userId="1c82031c-da0a-4433-9ff9-9a121c4289e8" providerId="ADAL" clId="{62DB30FE-69F7-4DE2-8E63-B7B4438ACF15}" dt="2023-12-28T20:35:31.096" v="2" actId="22"/>
          <ac:spMkLst>
            <pc:docMk/>
            <pc:sldMk cId="0" sldId="256"/>
            <ac:spMk id="3" creationId="{B43680B7-050A-8EB6-9E37-1B363A505418}"/>
          </ac:spMkLst>
        </pc:spChg>
      </pc:sldChg>
      <pc:sldChg chg="del">
        <pc:chgData name="Freidenfelds, Nicole" userId="1c82031c-da0a-4433-9ff9-9a121c4289e8" providerId="ADAL" clId="{62DB30FE-69F7-4DE2-8E63-B7B4438ACF15}" dt="2023-12-28T20:35:16.133" v="0" actId="47"/>
        <pc:sldMkLst>
          <pc:docMk/>
          <pc:sldMk cId="0" sldId="257"/>
        </pc:sldMkLst>
      </pc:sldChg>
      <pc:sldChg chg="del">
        <pc:chgData name="Freidenfelds, Nicole" userId="1c82031c-da0a-4433-9ff9-9a121c4289e8" providerId="ADAL" clId="{62DB30FE-69F7-4DE2-8E63-B7B4438ACF15}" dt="2023-12-28T20:35:16.133" v="0" actId="47"/>
        <pc:sldMkLst>
          <pc:docMk/>
          <pc:sldMk cId="0" sldId="258"/>
        </pc:sldMkLst>
      </pc:sldChg>
      <pc:sldChg chg="del">
        <pc:chgData name="Freidenfelds, Nicole" userId="1c82031c-da0a-4433-9ff9-9a121c4289e8" providerId="ADAL" clId="{62DB30FE-69F7-4DE2-8E63-B7B4438ACF15}" dt="2023-12-28T20:35:16.133" v="0" actId="47"/>
        <pc:sldMkLst>
          <pc:docMk/>
          <pc:sldMk cId="0" sldId="259"/>
        </pc:sldMkLst>
      </pc:sldChg>
      <pc:sldChg chg="del">
        <pc:chgData name="Freidenfelds, Nicole" userId="1c82031c-da0a-4433-9ff9-9a121c4289e8" providerId="ADAL" clId="{62DB30FE-69F7-4DE2-8E63-B7B4438ACF15}" dt="2023-12-28T20:35:16.133" v="0" actId="47"/>
        <pc:sldMkLst>
          <pc:docMk/>
          <pc:sldMk cId="0" sldId="260"/>
        </pc:sldMkLst>
      </pc:sldChg>
      <pc:sldChg chg="del">
        <pc:chgData name="Freidenfelds, Nicole" userId="1c82031c-da0a-4433-9ff9-9a121c4289e8" providerId="ADAL" clId="{62DB30FE-69F7-4DE2-8E63-B7B4438ACF15}" dt="2023-12-28T20:35:16.133" v="0" actId="47"/>
        <pc:sldMkLst>
          <pc:docMk/>
          <pc:sldMk cId="0" sldId="261"/>
        </pc:sldMkLst>
      </pc:sldChg>
      <pc:sldChg chg="del">
        <pc:chgData name="Freidenfelds, Nicole" userId="1c82031c-da0a-4433-9ff9-9a121c4289e8" providerId="ADAL" clId="{62DB30FE-69F7-4DE2-8E63-B7B4438ACF15}" dt="2023-12-28T20:35:16.133" v="0" actId="47"/>
        <pc:sldMkLst>
          <pc:docMk/>
          <pc:sldMk cId="0" sldId="262"/>
        </pc:sldMkLst>
      </pc:sldChg>
      <pc:sldChg chg="del">
        <pc:chgData name="Freidenfelds, Nicole" userId="1c82031c-da0a-4433-9ff9-9a121c4289e8" providerId="ADAL" clId="{62DB30FE-69F7-4DE2-8E63-B7B4438ACF15}" dt="2023-12-28T20:35:16.133" v="0" actId="47"/>
        <pc:sldMkLst>
          <pc:docMk/>
          <pc:sldMk cId="0" sldId="263"/>
        </pc:sldMkLst>
      </pc:sldChg>
      <pc:sldChg chg="del">
        <pc:chgData name="Freidenfelds, Nicole" userId="1c82031c-da0a-4433-9ff9-9a121c4289e8" providerId="ADAL" clId="{62DB30FE-69F7-4DE2-8E63-B7B4438ACF15}" dt="2023-12-28T20:35:16.133" v="0" actId="47"/>
        <pc:sldMkLst>
          <pc:docMk/>
          <pc:sldMk cId="0" sldId="264"/>
        </pc:sldMkLst>
      </pc:sldChg>
      <pc:sldChg chg="del">
        <pc:chgData name="Freidenfelds, Nicole" userId="1c82031c-da0a-4433-9ff9-9a121c4289e8" providerId="ADAL" clId="{62DB30FE-69F7-4DE2-8E63-B7B4438ACF15}" dt="2023-12-28T20:35:16.133" v="0" actId="47"/>
        <pc:sldMkLst>
          <pc:docMk/>
          <pc:sldMk cId="0" sldId="265"/>
        </pc:sldMkLst>
      </pc:sldChg>
      <pc:sldChg chg="del">
        <pc:chgData name="Freidenfelds, Nicole" userId="1c82031c-da0a-4433-9ff9-9a121c4289e8" providerId="ADAL" clId="{62DB30FE-69F7-4DE2-8E63-B7B4438ACF15}" dt="2023-12-28T20:35:16.133" v="0" actId="47"/>
        <pc:sldMkLst>
          <pc:docMk/>
          <pc:sldMk cId="0" sldId="266"/>
        </pc:sldMkLst>
      </pc:sldChg>
      <pc:sldChg chg="modSp mod modNotesTx">
        <pc:chgData name="Freidenfelds, Nicole" userId="1c82031c-da0a-4433-9ff9-9a121c4289e8" providerId="ADAL" clId="{62DB30FE-69F7-4DE2-8E63-B7B4438ACF15}" dt="2023-12-28T20:36:33.319" v="68" actId="6549"/>
        <pc:sldMkLst>
          <pc:docMk/>
          <pc:sldMk cId="0" sldId="267"/>
        </pc:sldMkLst>
        <pc:spChg chg="mod">
          <ac:chgData name="Freidenfelds, Nicole" userId="1c82031c-da0a-4433-9ff9-9a121c4289e8" providerId="ADAL" clId="{62DB30FE-69F7-4DE2-8E63-B7B4438ACF15}" dt="2023-12-28T20:36:18.454" v="66" actId="403"/>
          <ac:spMkLst>
            <pc:docMk/>
            <pc:sldMk cId="0" sldId="267"/>
            <ac:spMk id="221" creationId="{00000000-0000-0000-0000-000000000000}"/>
          </ac:spMkLst>
        </pc:spChg>
        <pc:spChg chg="mod">
          <ac:chgData name="Freidenfelds, Nicole" userId="1c82031c-da0a-4433-9ff9-9a121c4289e8" providerId="ADAL" clId="{62DB30FE-69F7-4DE2-8E63-B7B4438ACF15}" dt="2023-12-28T20:36:14.129" v="65" actId="404"/>
          <ac:spMkLst>
            <pc:docMk/>
            <pc:sldMk cId="0" sldId="267"/>
            <ac:spMk id="222" creationId="{00000000-0000-0000-0000-000000000000}"/>
          </ac:spMkLst>
        </pc:spChg>
      </pc:sldChg>
      <pc:sldChg chg="del">
        <pc:chgData name="Freidenfelds, Nicole" userId="1c82031c-da0a-4433-9ff9-9a121c4289e8" providerId="ADAL" clId="{62DB30FE-69F7-4DE2-8E63-B7B4438ACF15}" dt="2023-12-28T20:37:50.927" v="69" actId="47"/>
        <pc:sldMkLst>
          <pc:docMk/>
          <pc:sldMk cId="0" sldId="285"/>
        </pc:sldMkLst>
      </pc:sldChg>
      <pc:sldChg chg="del">
        <pc:chgData name="Freidenfelds, Nicole" userId="1c82031c-da0a-4433-9ff9-9a121c4289e8" providerId="ADAL" clId="{62DB30FE-69F7-4DE2-8E63-B7B4438ACF15}" dt="2023-12-28T20:38:23.183" v="70" actId="47"/>
        <pc:sldMkLst>
          <pc:docMk/>
          <pc:sldMk cId="0" sldId="295"/>
        </pc:sldMkLst>
      </pc:sldChg>
      <pc:sldChg chg="del">
        <pc:chgData name="Freidenfelds, Nicole" userId="1c82031c-da0a-4433-9ff9-9a121c4289e8" providerId="ADAL" clId="{62DB30FE-69F7-4DE2-8E63-B7B4438ACF15}" dt="2023-12-28T20:38:26.445" v="71" actId="47"/>
        <pc:sldMkLst>
          <pc:docMk/>
          <pc:sldMk cId="0" sldId="296"/>
        </pc:sldMkLst>
      </pc:sldChg>
      <pc:sldChg chg="del">
        <pc:chgData name="Freidenfelds, Nicole" userId="1c82031c-da0a-4433-9ff9-9a121c4289e8" providerId="ADAL" clId="{62DB30FE-69F7-4DE2-8E63-B7B4438ACF15}" dt="2023-12-28T20:38:39.059" v="72" actId="47"/>
        <pc:sldMkLst>
          <pc:docMk/>
          <pc:sldMk cId="0" sldId="298"/>
        </pc:sldMkLst>
      </pc:sldChg>
      <pc:sldChg chg="del">
        <pc:chgData name="Freidenfelds, Nicole" userId="1c82031c-da0a-4433-9ff9-9a121c4289e8" providerId="ADAL" clId="{62DB30FE-69F7-4DE2-8E63-B7B4438ACF15}" dt="2023-12-28T20:38:39.059" v="72" actId="47"/>
        <pc:sldMkLst>
          <pc:docMk/>
          <pc:sldMk cId="0" sldId="299"/>
        </pc:sldMkLst>
      </pc:sldChg>
      <pc:sldChg chg="del">
        <pc:chgData name="Freidenfelds, Nicole" userId="1c82031c-da0a-4433-9ff9-9a121c4289e8" providerId="ADAL" clId="{62DB30FE-69F7-4DE2-8E63-B7B4438ACF15}" dt="2023-12-28T20:38:39.059" v="72" actId="47"/>
        <pc:sldMkLst>
          <pc:docMk/>
          <pc:sldMk cId="0" sldId="300"/>
        </pc:sldMkLst>
      </pc:sldChg>
      <pc:sldChg chg="del">
        <pc:chgData name="Freidenfelds, Nicole" userId="1c82031c-da0a-4433-9ff9-9a121c4289e8" providerId="ADAL" clId="{62DB30FE-69F7-4DE2-8E63-B7B4438ACF15}" dt="2023-12-28T20:38:39.059" v="72" actId="47"/>
        <pc:sldMkLst>
          <pc:docMk/>
          <pc:sldMk cId="0" sldId="301"/>
        </pc:sldMkLst>
      </pc:sldChg>
      <pc:sldChg chg="del">
        <pc:chgData name="Freidenfelds, Nicole" userId="1c82031c-da0a-4433-9ff9-9a121c4289e8" providerId="ADAL" clId="{62DB30FE-69F7-4DE2-8E63-B7B4438ACF15}" dt="2023-12-28T20:38:39.059" v="72" actId="47"/>
        <pc:sldMkLst>
          <pc:docMk/>
          <pc:sldMk cId="0" sldId="302"/>
        </pc:sldMkLst>
      </pc:sldChg>
      <pc:sldMasterChg chg="delSldLayout">
        <pc:chgData name="Freidenfelds, Nicole" userId="1c82031c-da0a-4433-9ff9-9a121c4289e8" providerId="ADAL" clId="{62DB30FE-69F7-4DE2-8E63-B7B4438ACF15}" dt="2023-12-28T20:35:16.133" v="0" actId="47"/>
        <pc:sldMasterMkLst>
          <pc:docMk/>
          <pc:sldMasterMk cId="0" sldId="2147483659"/>
        </pc:sldMasterMkLst>
        <pc:sldLayoutChg chg="del">
          <pc:chgData name="Freidenfelds, Nicole" userId="1c82031c-da0a-4433-9ff9-9a121c4289e8" providerId="ADAL" clId="{62DB30FE-69F7-4DE2-8E63-B7B4438ACF15}" dt="2023-12-28T20:35:16.133" v="0" actId="47"/>
          <pc:sldLayoutMkLst>
            <pc:docMk/>
            <pc:sldMasterMk cId="0" sldId="2147483659"/>
            <pc:sldLayoutMk cId="0" sldId="214748364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95d459925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95d459925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8e4bbb4648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8e4bbb4648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8a26a678b1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8a26a678b1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10 photos/sec burst mode</a:t>
            </a:r>
            <a:endParaRPr/>
          </a:p>
          <a:p>
            <a:pPr marL="0" lvl="0" indent="0" algn="l" rtl="0">
              <a:spcBef>
                <a:spcPts val="0"/>
              </a:spcBef>
              <a:spcAft>
                <a:spcPts val="0"/>
              </a:spcAft>
              <a:buNone/>
            </a:pPr>
            <a:r>
              <a:rPr lang="en-US"/>
              <a:t>auto focus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a354ccd12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a354ccd12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10 photos/sec burst mode</a:t>
            </a:r>
            <a:endParaRPr/>
          </a:p>
          <a:p>
            <a:pPr marL="0" lvl="0" indent="0" algn="l" rtl="0">
              <a:spcBef>
                <a:spcPts val="0"/>
              </a:spcBef>
              <a:spcAft>
                <a:spcPts val="0"/>
              </a:spcAft>
              <a:buNone/>
            </a:pPr>
            <a:r>
              <a:rPr lang="en-US"/>
              <a:t>auto focus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8e4bbb464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8e4bbb464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8e4bbb464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8e4bbb464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8e4bbb464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8e4bbb464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8e4bbb4648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8e4bbb464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8e4bbb4648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8e4bbb4648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8e4bbb4648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8e4bbb4648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8e4bbb464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8e4bbb464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8e4bbb464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8e4bbb464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How many of you have used a DSLR camera before?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a354ccd127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a354ccd12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75000"/>
              </a:lnSpc>
              <a:spcBef>
                <a:spcPts val="1900"/>
              </a:spcBef>
              <a:spcAft>
                <a:spcPts val="190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a354ccd12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a354ccd12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75000"/>
              </a:lnSpc>
              <a:spcBef>
                <a:spcPts val="1900"/>
              </a:spcBef>
              <a:spcAft>
                <a:spcPts val="0"/>
              </a:spcAft>
              <a:buNone/>
            </a:pPr>
            <a:r>
              <a:rPr lang="en-US">
                <a:solidFill>
                  <a:schemeClr val="dk1"/>
                </a:solidFill>
                <a:latin typeface="Roboto"/>
                <a:ea typeface="Roboto"/>
                <a:cs typeface="Roboto"/>
                <a:sym typeface="Roboto"/>
              </a:rPr>
              <a:t>Filmmaking is a visual medium that relies on various techniques to engage audiences, tell stories, and evoke emotions. One of the fundamental elements of filmmaking is shot composition. Understanding the different shot types in film is crucial for filmmakers and enthusiasts alike, as it allows them to create visually compelling narratives and convey specific messages effectively. In this article, we will explore the significance of shot types in filmmaking and discuss various shot categories, their purposes, and how they contribute to the overall cinematic experience.</a:t>
            </a:r>
            <a:endParaRPr>
              <a:solidFill>
                <a:schemeClr val="dk1"/>
              </a:solidFill>
              <a:latin typeface="Roboto"/>
              <a:ea typeface="Roboto"/>
              <a:cs typeface="Roboto"/>
              <a:sym typeface="Roboto"/>
            </a:endParaRPr>
          </a:p>
          <a:p>
            <a:pPr marL="0" lvl="0" indent="0" algn="l" rtl="0">
              <a:lnSpc>
                <a:spcPct val="175000"/>
              </a:lnSpc>
              <a:spcBef>
                <a:spcPts val="1900"/>
              </a:spcBef>
              <a:spcAft>
                <a:spcPts val="0"/>
              </a:spcAft>
              <a:buNone/>
            </a:pPr>
            <a:endParaRPr>
              <a:solidFill>
                <a:schemeClr val="dk1"/>
              </a:solidFill>
              <a:latin typeface="Roboto"/>
              <a:ea typeface="Roboto"/>
              <a:cs typeface="Roboto"/>
              <a:sym typeface="Roboto"/>
            </a:endParaRPr>
          </a:p>
          <a:p>
            <a:pPr marL="0" lvl="0" indent="0" algn="l" rtl="0">
              <a:lnSpc>
                <a:spcPct val="115000"/>
              </a:lnSpc>
              <a:spcBef>
                <a:spcPts val="1900"/>
              </a:spcBef>
              <a:spcAft>
                <a:spcPts val="0"/>
              </a:spcAft>
              <a:buNone/>
            </a:pPr>
            <a:r>
              <a:rPr lang="en-US" sz="1700" b="1">
                <a:solidFill>
                  <a:schemeClr val="dk1"/>
                </a:solidFill>
                <a:latin typeface="Roboto"/>
                <a:ea typeface="Roboto"/>
                <a:cs typeface="Roboto"/>
                <a:sym typeface="Roboto"/>
              </a:rPr>
              <a:t>Why Shot Types Matter in Filmmaking</a:t>
            </a:r>
            <a:endParaRPr sz="1700" b="1">
              <a:solidFill>
                <a:schemeClr val="dk1"/>
              </a:solidFill>
              <a:latin typeface="Roboto"/>
              <a:ea typeface="Roboto"/>
              <a:cs typeface="Roboto"/>
              <a:sym typeface="Roboto"/>
            </a:endParaRPr>
          </a:p>
          <a:p>
            <a:pPr marL="0" lvl="0" indent="0" algn="l" rtl="0">
              <a:lnSpc>
                <a:spcPct val="115000"/>
              </a:lnSpc>
              <a:spcBef>
                <a:spcPts val="1400"/>
              </a:spcBef>
              <a:spcAft>
                <a:spcPts val="0"/>
              </a:spcAft>
              <a:buNone/>
            </a:pPr>
            <a:r>
              <a:rPr lang="en-US" sz="1300" b="1">
                <a:solidFill>
                  <a:schemeClr val="dk1"/>
                </a:solidFill>
                <a:latin typeface="Roboto"/>
                <a:ea typeface="Roboto"/>
                <a:cs typeface="Roboto"/>
                <a:sym typeface="Roboto"/>
              </a:rPr>
              <a:t>The Role of Shot Types in Visual Storytelling</a:t>
            </a:r>
            <a:endParaRPr sz="1300" b="1">
              <a:solidFill>
                <a:schemeClr val="dk1"/>
              </a:solidFill>
              <a:latin typeface="Roboto"/>
              <a:ea typeface="Roboto"/>
              <a:cs typeface="Roboto"/>
              <a:sym typeface="Roboto"/>
            </a:endParaRPr>
          </a:p>
          <a:p>
            <a:pPr marL="0" lvl="0" indent="0" algn="l" rtl="0">
              <a:lnSpc>
                <a:spcPct val="175000"/>
              </a:lnSpc>
              <a:spcBef>
                <a:spcPts val="1900"/>
              </a:spcBef>
              <a:spcAft>
                <a:spcPts val="1900"/>
              </a:spcAft>
              <a:buNone/>
            </a:pPr>
            <a:r>
              <a:rPr lang="en-US">
                <a:solidFill>
                  <a:schemeClr val="dk1"/>
                </a:solidFill>
                <a:latin typeface="Roboto"/>
                <a:ea typeface="Roboto"/>
                <a:cs typeface="Roboto"/>
                <a:sym typeface="Roboto"/>
              </a:rPr>
              <a:t>Shot types play a pivotal role in visual storytelling. By selecting the appropriate shot for a scene, filmmakers can convey information, establish atmosphere, and guide the viewer's attention. Each shot type has its own unique characteristics, framing, and perspective, enabling filmmakers to express their creative vision and communicate with the audience on multiple levels</a:t>
            </a:r>
            <a:endParaRPr>
              <a:solidFill>
                <a:schemeClr val="dk1"/>
              </a:solidFill>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a354ccd127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a354ccd127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75000"/>
              </a:lnSpc>
              <a:spcBef>
                <a:spcPts val="1900"/>
              </a:spcBef>
              <a:spcAft>
                <a:spcPts val="0"/>
              </a:spcAft>
              <a:buNone/>
            </a:pPr>
            <a:r>
              <a:rPr lang="en-US">
                <a:solidFill>
                  <a:schemeClr val="dk1"/>
                </a:solidFill>
                <a:latin typeface="Roboto"/>
                <a:ea typeface="Roboto"/>
                <a:cs typeface="Roboto"/>
                <a:sym typeface="Roboto"/>
              </a:rPr>
              <a:t>Filmmaking is a visual medium that relies on various techniques to engage audiences, tell stories, and evoke emotions. One of the fundamental elements of filmmaking is shot composition. Understanding the different shot types in film is crucial for filmmakers and enthusiasts alike, as it allows them to create visually compelling narratives and convey specific messages effectively. In this article, we will explore the significance of shot types in filmmaking and discuss various shot categories, their purposes, and how they contribute to the overall cinematic experience.</a:t>
            </a:r>
            <a:endParaRPr>
              <a:solidFill>
                <a:schemeClr val="dk1"/>
              </a:solidFill>
              <a:latin typeface="Roboto"/>
              <a:ea typeface="Roboto"/>
              <a:cs typeface="Roboto"/>
              <a:sym typeface="Roboto"/>
            </a:endParaRPr>
          </a:p>
          <a:p>
            <a:pPr marL="0" lvl="0" indent="0" algn="l" rtl="0">
              <a:lnSpc>
                <a:spcPct val="175000"/>
              </a:lnSpc>
              <a:spcBef>
                <a:spcPts val="1900"/>
              </a:spcBef>
              <a:spcAft>
                <a:spcPts val="0"/>
              </a:spcAft>
              <a:buNone/>
            </a:pPr>
            <a:endParaRPr>
              <a:solidFill>
                <a:schemeClr val="dk1"/>
              </a:solidFill>
              <a:latin typeface="Roboto"/>
              <a:ea typeface="Roboto"/>
              <a:cs typeface="Roboto"/>
              <a:sym typeface="Roboto"/>
            </a:endParaRPr>
          </a:p>
          <a:p>
            <a:pPr marL="0" lvl="0" indent="0" algn="l" rtl="0">
              <a:lnSpc>
                <a:spcPct val="115000"/>
              </a:lnSpc>
              <a:spcBef>
                <a:spcPts val="1900"/>
              </a:spcBef>
              <a:spcAft>
                <a:spcPts val="0"/>
              </a:spcAft>
              <a:buNone/>
            </a:pPr>
            <a:r>
              <a:rPr lang="en-US" sz="1700" b="1">
                <a:solidFill>
                  <a:schemeClr val="dk1"/>
                </a:solidFill>
                <a:latin typeface="Roboto"/>
                <a:ea typeface="Roboto"/>
                <a:cs typeface="Roboto"/>
                <a:sym typeface="Roboto"/>
              </a:rPr>
              <a:t>Why Shot Types Matter in Filmmaking</a:t>
            </a:r>
            <a:endParaRPr sz="1700" b="1">
              <a:solidFill>
                <a:schemeClr val="dk1"/>
              </a:solidFill>
              <a:latin typeface="Roboto"/>
              <a:ea typeface="Roboto"/>
              <a:cs typeface="Roboto"/>
              <a:sym typeface="Roboto"/>
            </a:endParaRPr>
          </a:p>
          <a:p>
            <a:pPr marL="0" lvl="0" indent="0" algn="l" rtl="0">
              <a:lnSpc>
                <a:spcPct val="115000"/>
              </a:lnSpc>
              <a:spcBef>
                <a:spcPts val="1400"/>
              </a:spcBef>
              <a:spcAft>
                <a:spcPts val="0"/>
              </a:spcAft>
              <a:buNone/>
            </a:pPr>
            <a:r>
              <a:rPr lang="en-US" sz="1300" b="1">
                <a:solidFill>
                  <a:schemeClr val="dk1"/>
                </a:solidFill>
                <a:latin typeface="Roboto"/>
                <a:ea typeface="Roboto"/>
                <a:cs typeface="Roboto"/>
                <a:sym typeface="Roboto"/>
              </a:rPr>
              <a:t>The Role of Shot Types in Visual Storytelling</a:t>
            </a:r>
            <a:endParaRPr sz="1300" b="1">
              <a:solidFill>
                <a:schemeClr val="dk1"/>
              </a:solidFill>
              <a:latin typeface="Roboto"/>
              <a:ea typeface="Roboto"/>
              <a:cs typeface="Roboto"/>
              <a:sym typeface="Roboto"/>
            </a:endParaRPr>
          </a:p>
          <a:p>
            <a:pPr marL="0" lvl="0" indent="0" algn="l" rtl="0">
              <a:lnSpc>
                <a:spcPct val="175000"/>
              </a:lnSpc>
              <a:spcBef>
                <a:spcPts val="1900"/>
              </a:spcBef>
              <a:spcAft>
                <a:spcPts val="1900"/>
              </a:spcAft>
              <a:buNone/>
            </a:pPr>
            <a:r>
              <a:rPr lang="en-US">
                <a:solidFill>
                  <a:schemeClr val="dk1"/>
                </a:solidFill>
                <a:latin typeface="Roboto"/>
                <a:ea typeface="Roboto"/>
                <a:cs typeface="Roboto"/>
                <a:sym typeface="Roboto"/>
              </a:rPr>
              <a:t>Shot types play a pivotal role in visual storytelling. By selecting the appropriate shot for a scene, filmmakers can convey information, establish atmosphere, and guide the viewer's attention. Each shot type has its own unique characteristics, framing, and perspective, enabling filmmakers to express their creative vision and communicate with the audience on multiple levels</a:t>
            </a:r>
            <a:endParaRPr>
              <a:solidFill>
                <a:schemeClr val="dk1"/>
              </a:solidFill>
              <a:latin typeface="Roboto"/>
              <a:ea typeface="Roboto"/>
              <a:cs typeface="Roboto"/>
              <a:sym typeface="Robo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a354ccd127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a354ccd12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75000"/>
              </a:lnSpc>
              <a:spcBef>
                <a:spcPts val="1900"/>
              </a:spcBef>
              <a:spcAft>
                <a:spcPts val="0"/>
              </a:spcAft>
              <a:buNone/>
            </a:pPr>
            <a:r>
              <a:rPr lang="en-US">
                <a:solidFill>
                  <a:schemeClr val="dk1"/>
                </a:solidFill>
                <a:latin typeface="Roboto"/>
                <a:ea typeface="Roboto"/>
                <a:cs typeface="Roboto"/>
                <a:sym typeface="Roboto"/>
              </a:rPr>
              <a:t>Filmmaking is a visual medium that relies on various techniques to engage audiences, tell stories, and evoke emotions. One of the fundamental elements of filmmaking is shot composition. Understanding the different shot types in film is crucial for filmmakers and enthusiasts alike, as it allows them to create visually compelling narratives and convey specific messages effectively. In this article, we will explore the significance of shot types in filmmaking and discuss various shot categories, their purposes, and how they contribute to the overall cinematic experience.</a:t>
            </a:r>
            <a:endParaRPr>
              <a:solidFill>
                <a:schemeClr val="dk1"/>
              </a:solidFill>
              <a:latin typeface="Roboto"/>
              <a:ea typeface="Roboto"/>
              <a:cs typeface="Roboto"/>
              <a:sym typeface="Roboto"/>
            </a:endParaRPr>
          </a:p>
          <a:p>
            <a:pPr marL="0" lvl="0" indent="0" algn="l" rtl="0">
              <a:lnSpc>
                <a:spcPct val="175000"/>
              </a:lnSpc>
              <a:spcBef>
                <a:spcPts val="1900"/>
              </a:spcBef>
              <a:spcAft>
                <a:spcPts val="0"/>
              </a:spcAft>
              <a:buNone/>
            </a:pPr>
            <a:endParaRPr>
              <a:solidFill>
                <a:schemeClr val="dk1"/>
              </a:solidFill>
              <a:latin typeface="Roboto"/>
              <a:ea typeface="Roboto"/>
              <a:cs typeface="Roboto"/>
              <a:sym typeface="Roboto"/>
            </a:endParaRPr>
          </a:p>
          <a:p>
            <a:pPr marL="0" lvl="0" indent="0" algn="l" rtl="0">
              <a:lnSpc>
                <a:spcPct val="115000"/>
              </a:lnSpc>
              <a:spcBef>
                <a:spcPts val="1900"/>
              </a:spcBef>
              <a:spcAft>
                <a:spcPts val="0"/>
              </a:spcAft>
              <a:buNone/>
            </a:pPr>
            <a:r>
              <a:rPr lang="en-US" sz="1700" b="1">
                <a:solidFill>
                  <a:schemeClr val="dk1"/>
                </a:solidFill>
                <a:latin typeface="Roboto"/>
                <a:ea typeface="Roboto"/>
                <a:cs typeface="Roboto"/>
                <a:sym typeface="Roboto"/>
              </a:rPr>
              <a:t>Why Shot Types Matter in Filmmaking</a:t>
            </a:r>
            <a:endParaRPr sz="1700" b="1">
              <a:solidFill>
                <a:schemeClr val="dk1"/>
              </a:solidFill>
              <a:latin typeface="Roboto"/>
              <a:ea typeface="Roboto"/>
              <a:cs typeface="Roboto"/>
              <a:sym typeface="Roboto"/>
            </a:endParaRPr>
          </a:p>
          <a:p>
            <a:pPr marL="0" lvl="0" indent="0" algn="l" rtl="0">
              <a:lnSpc>
                <a:spcPct val="115000"/>
              </a:lnSpc>
              <a:spcBef>
                <a:spcPts val="1400"/>
              </a:spcBef>
              <a:spcAft>
                <a:spcPts val="0"/>
              </a:spcAft>
              <a:buNone/>
            </a:pPr>
            <a:r>
              <a:rPr lang="en-US" sz="1300" b="1">
                <a:solidFill>
                  <a:schemeClr val="dk1"/>
                </a:solidFill>
                <a:latin typeface="Roboto"/>
                <a:ea typeface="Roboto"/>
                <a:cs typeface="Roboto"/>
                <a:sym typeface="Roboto"/>
              </a:rPr>
              <a:t>The Role of Shot Types in Visual Storytelling</a:t>
            </a:r>
            <a:endParaRPr sz="1300" b="1">
              <a:solidFill>
                <a:schemeClr val="dk1"/>
              </a:solidFill>
              <a:latin typeface="Roboto"/>
              <a:ea typeface="Roboto"/>
              <a:cs typeface="Roboto"/>
              <a:sym typeface="Roboto"/>
            </a:endParaRPr>
          </a:p>
          <a:p>
            <a:pPr marL="0" lvl="0" indent="0" algn="l" rtl="0">
              <a:lnSpc>
                <a:spcPct val="175000"/>
              </a:lnSpc>
              <a:spcBef>
                <a:spcPts val="1900"/>
              </a:spcBef>
              <a:spcAft>
                <a:spcPts val="1900"/>
              </a:spcAft>
              <a:buNone/>
            </a:pPr>
            <a:r>
              <a:rPr lang="en-US">
                <a:solidFill>
                  <a:schemeClr val="dk1"/>
                </a:solidFill>
                <a:latin typeface="Roboto"/>
                <a:ea typeface="Roboto"/>
                <a:cs typeface="Roboto"/>
                <a:sym typeface="Roboto"/>
              </a:rPr>
              <a:t>Shot types play a pivotal role in visual storytelling. By selecting the appropriate shot for a scene, filmmakers can convey information, establish atmosphere, and guide the viewer's attention. Each shot type has its own unique characteristics, framing, and perspective, enabling filmmakers to express their creative vision and communicate with the audience on multiple levels</a:t>
            </a:r>
            <a:endParaRPr>
              <a:solidFill>
                <a:schemeClr val="dk1"/>
              </a:solidFill>
              <a:latin typeface="Roboto"/>
              <a:ea typeface="Roboto"/>
              <a:cs typeface="Roboto"/>
              <a:sym typeface="Robo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a354ccd1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a354ccd1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2250" b="1">
                <a:solidFill>
                  <a:srgbClr val="222222"/>
                </a:solidFill>
                <a:highlight>
                  <a:srgbClr val="FFFFFF"/>
                </a:highlight>
              </a:rPr>
              <a:t>Introducing people</a:t>
            </a:r>
            <a:endParaRPr sz="2250" b="1">
              <a:solidFill>
                <a:srgbClr val="222222"/>
              </a:solidFill>
              <a:highlight>
                <a:srgbClr val="FFFFFF"/>
              </a:highlight>
            </a:endParaRPr>
          </a:p>
          <a:p>
            <a:pPr marL="0" lvl="0" indent="0" algn="l" rtl="0">
              <a:lnSpc>
                <a:spcPct val="115000"/>
              </a:lnSpc>
              <a:spcBef>
                <a:spcPts val="800"/>
              </a:spcBef>
              <a:spcAft>
                <a:spcPts val="0"/>
              </a:spcAft>
              <a:buNone/>
            </a:pPr>
            <a:r>
              <a:rPr lang="en-US" sz="1350">
                <a:solidFill>
                  <a:srgbClr val="222222"/>
                </a:solidFill>
                <a:highlight>
                  <a:srgbClr val="FFFFFF"/>
                </a:highlight>
              </a:rPr>
              <a:t>To show </a:t>
            </a:r>
            <a:r>
              <a:rPr lang="en-US" sz="1350" i="1">
                <a:solidFill>
                  <a:srgbClr val="222222"/>
                </a:solidFill>
                <a:highlight>
                  <a:srgbClr val="FFFFFF"/>
                </a:highlight>
              </a:rPr>
              <a:t>people in the setting</a:t>
            </a:r>
            <a:r>
              <a:rPr lang="en-US" sz="1350">
                <a:solidFill>
                  <a:srgbClr val="222222"/>
                </a:solidFill>
                <a:highlight>
                  <a:srgbClr val="FFFFFF"/>
                </a:highlight>
              </a:rPr>
              <a:t>, you need to get closer.</a:t>
            </a:r>
            <a:endParaRPr sz="1350">
              <a:solidFill>
                <a:srgbClr val="222222"/>
              </a:solidFill>
              <a:highlight>
                <a:srgbClr val="FFFFFF"/>
              </a:highlight>
            </a:endParaRPr>
          </a:p>
          <a:p>
            <a:pPr marL="0" lvl="0" indent="0" algn="l" rtl="0">
              <a:lnSpc>
                <a:spcPct val="175000"/>
              </a:lnSpc>
              <a:spcBef>
                <a:spcPts val="1900"/>
              </a:spcBef>
              <a:spcAft>
                <a:spcPts val="1900"/>
              </a:spcAft>
              <a:buNone/>
            </a:pPr>
            <a:endParaRPr sz="2250" b="1">
              <a:solidFill>
                <a:srgbClr val="222222"/>
              </a:solidFill>
              <a:highlight>
                <a:srgbClr val="FFFFFF"/>
              </a:high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a354ccd12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a354ccd12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2250" b="1">
                <a:solidFill>
                  <a:srgbClr val="222222"/>
                </a:solidFill>
                <a:highlight>
                  <a:srgbClr val="FFFFFF"/>
                </a:highlight>
              </a:rPr>
              <a:t>Using closeups</a:t>
            </a:r>
            <a:endParaRPr sz="2250" b="1">
              <a:solidFill>
                <a:srgbClr val="222222"/>
              </a:solidFill>
              <a:highlight>
                <a:srgbClr val="FFFFFF"/>
              </a:highlight>
            </a:endParaRPr>
          </a:p>
          <a:p>
            <a:pPr marL="0" lvl="0" indent="0" algn="l" rtl="0">
              <a:lnSpc>
                <a:spcPct val="115000"/>
              </a:lnSpc>
              <a:spcBef>
                <a:spcPts val="800"/>
              </a:spcBef>
              <a:spcAft>
                <a:spcPts val="0"/>
              </a:spcAft>
              <a:buNone/>
            </a:pPr>
            <a:r>
              <a:rPr lang="en-US" sz="1350">
                <a:solidFill>
                  <a:srgbClr val="222222"/>
                </a:solidFill>
                <a:highlight>
                  <a:srgbClr val="FFFFFF"/>
                </a:highlight>
              </a:rPr>
              <a:t>Don’t make the mistake of shooting the whole film with just mid or long shots: take the time and trouble to use closeups as well. This will give it more impact and help your viewers to understand the story.</a:t>
            </a:r>
            <a:endParaRPr sz="1350">
              <a:solidFill>
                <a:srgbClr val="222222"/>
              </a:solidFill>
              <a:highlight>
                <a:srgbClr val="FFFFFF"/>
              </a:highlight>
            </a:endParaRPr>
          </a:p>
          <a:p>
            <a:pPr marL="0" lvl="0" indent="0" algn="l" rtl="0">
              <a:lnSpc>
                <a:spcPct val="115000"/>
              </a:lnSpc>
              <a:spcBef>
                <a:spcPts val="1600"/>
              </a:spcBef>
              <a:spcAft>
                <a:spcPts val="0"/>
              </a:spcAft>
              <a:buNone/>
            </a:pPr>
            <a:endParaRPr>
              <a:solidFill>
                <a:schemeClr val="dk1"/>
              </a:solidFill>
            </a:endParaRPr>
          </a:p>
          <a:p>
            <a:pPr marL="0" lvl="0" indent="0" algn="l" rtl="0">
              <a:lnSpc>
                <a:spcPct val="115000"/>
              </a:lnSpc>
              <a:spcBef>
                <a:spcPts val="0"/>
              </a:spcBef>
              <a:spcAft>
                <a:spcPts val="0"/>
              </a:spcAft>
              <a:buNone/>
            </a:pPr>
            <a:endParaRPr sz="2250" b="1">
              <a:solidFill>
                <a:srgbClr val="222222"/>
              </a:solidFill>
              <a:highlight>
                <a:srgbClr val="FFFFFF"/>
              </a:highlight>
            </a:endParaRPr>
          </a:p>
          <a:p>
            <a:pPr marL="0" lvl="0" indent="0" algn="l" rtl="0">
              <a:lnSpc>
                <a:spcPct val="175000"/>
              </a:lnSpc>
              <a:spcBef>
                <a:spcPts val="1900"/>
              </a:spcBef>
              <a:spcAft>
                <a:spcPts val="1900"/>
              </a:spcAft>
              <a:buNone/>
            </a:pPr>
            <a:endParaRPr sz="2250" b="1">
              <a:solidFill>
                <a:srgbClr val="222222"/>
              </a:solidFill>
              <a:highlight>
                <a:srgbClr val="FFFFFF"/>
              </a:highligh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a354ccd127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a354ccd12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50">
                <a:solidFill>
                  <a:srgbClr val="222222"/>
                </a:solidFill>
                <a:highlight>
                  <a:srgbClr val="FFFFFF"/>
                </a:highlight>
              </a:rPr>
              <a:t>You can even use </a:t>
            </a:r>
            <a:r>
              <a:rPr lang="en-US" sz="1350" b="1">
                <a:solidFill>
                  <a:srgbClr val="222222"/>
                </a:solidFill>
                <a:highlight>
                  <a:srgbClr val="FFFFFF"/>
                </a:highlight>
              </a:rPr>
              <a:t>extreme closeups</a:t>
            </a:r>
            <a:r>
              <a:rPr lang="en-US" sz="1350">
                <a:solidFill>
                  <a:srgbClr val="222222"/>
                </a:solidFill>
                <a:highlight>
                  <a:srgbClr val="FFFFFF"/>
                </a:highlight>
              </a:rPr>
              <a:t>, which just show part of somebody’s face like the eyes or the mouth.</a:t>
            </a:r>
            <a:endParaRPr sz="1350">
              <a:solidFill>
                <a:srgbClr val="222222"/>
              </a:solidFill>
              <a:highlight>
                <a:srgbClr val="FFFFFF"/>
              </a:highlight>
            </a:endParaRPr>
          </a:p>
          <a:p>
            <a:pPr marL="0" lvl="0" indent="0" algn="l" rtl="0">
              <a:lnSpc>
                <a:spcPct val="115000"/>
              </a:lnSpc>
              <a:spcBef>
                <a:spcPts val="1600"/>
              </a:spcBef>
              <a:spcAft>
                <a:spcPts val="0"/>
              </a:spcAft>
              <a:buNone/>
            </a:pPr>
            <a:r>
              <a:rPr lang="en-US" sz="1350">
                <a:solidFill>
                  <a:srgbClr val="222222"/>
                </a:solidFill>
                <a:highlight>
                  <a:srgbClr val="FFFFFF"/>
                </a:highlight>
              </a:rPr>
              <a:t>For an emotional scene, try starting with fairly loose framing (maybe mid shots) and then use bigger and bigger closeups to build up the intensity.</a:t>
            </a:r>
            <a:endParaRPr sz="1350">
              <a:solidFill>
                <a:srgbClr val="222222"/>
              </a:solidFill>
              <a:highlight>
                <a:srgbClr val="FFFFFF"/>
              </a:highlight>
            </a:endParaRPr>
          </a:p>
          <a:p>
            <a:pPr marL="0" lvl="0" indent="0" algn="l" rtl="0">
              <a:lnSpc>
                <a:spcPct val="115000"/>
              </a:lnSpc>
              <a:spcBef>
                <a:spcPts val="1600"/>
              </a:spcBef>
              <a:spcAft>
                <a:spcPts val="0"/>
              </a:spcAft>
              <a:buNone/>
            </a:pPr>
            <a:r>
              <a:rPr lang="en-US" sz="1350">
                <a:solidFill>
                  <a:srgbClr val="222222"/>
                </a:solidFill>
                <a:highlight>
                  <a:srgbClr val="FFFFFF"/>
                </a:highlight>
              </a:rPr>
              <a:t>You can also use closeups of </a:t>
            </a:r>
            <a:r>
              <a:rPr lang="en-US" sz="1350" i="1">
                <a:solidFill>
                  <a:srgbClr val="222222"/>
                </a:solidFill>
                <a:highlight>
                  <a:srgbClr val="FFFFFF"/>
                </a:highlight>
              </a:rPr>
              <a:t>things</a:t>
            </a:r>
            <a:r>
              <a:rPr lang="en-US" sz="1350">
                <a:solidFill>
                  <a:srgbClr val="222222"/>
                </a:solidFill>
                <a:highlight>
                  <a:srgbClr val="FFFFFF"/>
                </a:highlight>
              </a:rPr>
              <a:t>, to show patterns and details.</a:t>
            </a:r>
            <a:endParaRPr sz="1350">
              <a:solidFill>
                <a:srgbClr val="222222"/>
              </a:solidFill>
              <a:highlight>
                <a:srgbClr val="FFFFFF"/>
              </a:highlight>
            </a:endParaRPr>
          </a:p>
          <a:p>
            <a:pPr marL="0" lvl="0" indent="0" algn="l" rtl="0">
              <a:lnSpc>
                <a:spcPct val="175000"/>
              </a:lnSpc>
              <a:spcBef>
                <a:spcPts val="1900"/>
              </a:spcBef>
              <a:spcAft>
                <a:spcPts val="1900"/>
              </a:spcAft>
              <a:buNone/>
            </a:pPr>
            <a:endParaRPr sz="1350">
              <a:solidFill>
                <a:srgbClr val="222222"/>
              </a:solidFill>
              <a:highlight>
                <a:srgbClr val="FFFFFF"/>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8e4bbb4648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8e4bbb4648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8e4bbb4648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8e4bbb4648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a354ccd127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a354ccd127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8e4bbb4648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8e4bbb4648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a354ccd127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a354ccd127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a354ccd127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a354ccd12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a354ccd127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a354ccd127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a354ccd12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a354ccd127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8e4bbb4648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8e4bbb4648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02567" y="1188722"/>
            <a:ext cx="11386867" cy="70908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628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02567" y="1984065"/>
            <a:ext cx="11386867" cy="419289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16884"/>
              </a:buClr>
              <a:buSzPts val="1800"/>
              <a:buChar char="•"/>
              <a:defRPr/>
            </a:lvl1pPr>
            <a:lvl2pPr marL="914400" lvl="1" indent="-314325" algn="l">
              <a:lnSpc>
                <a:spcPct val="90000"/>
              </a:lnSpc>
              <a:spcBef>
                <a:spcPts val="500"/>
              </a:spcBef>
              <a:spcAft>
                <a:spcPts val="0"/>
              </a:spcAft>
              <a:buSzPts val="1350"/>
              <a:buChar char="⮚"/>
              <a:defRPr/>
            </a:lvl2pPr>
            <a:lvl3pPr marL="1371600" lvl="2" indent="-314325" algn="l">
              <a:lnSpc>
                <a:spcPct val="90000"/>
              </a:lnSpc>
              <a:spcBef>
                <a:spcPts val="500"/>
              </a:spcBef>
              <a:spcAft>
                <a:spcPts val="0"/>
              </a:spcAft>
              <a:buSzPts val="1350"/>
              <a:buChar char="o"/>
              <a:defRPr/>
            </a:lvl3pPr>
            <a:lvl4pPr marL="1828800" lvl="3" indent="-314325" algn="l">
              <a:lnSpc>
                <a:spcPct val="90000"/>
              </a:lnSpc>
              <a:spcBef>
                <a:spcPts val="500"/>
              </a:spcBef>
              <a:spcAft>
                <a:spcPts val="0"/>
              </a:spcAft>
              <a:buSzPts val="1350"/>
              <a:buChar char="▪"/>
              <a:defRPr/>
            </a:lvl4pPr>
            <a:lvl5pPr marL="2286000" lvl="4" indent="-314325" algn="l">
              <a:lnSpc>
                <a:spcPct val="9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 name="Google Shape;19;p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 name="Google Shape;20;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dk1"/>
                </a:solidFill>
                <a:latin typeface="Century Gothic"/>
                <a:ea typeface="Century Gothic"/>
                <a:cs typeface="Century Gothic"/>
                <a:sym typeface="Century Gothic"/>
              </a:defRPr>
            </a:lvl2pPr>
            <a:lvl3pPr marL="0" marR="0" lvl="2" indent="0" algn="l" rtl="0">
              <a:spcBef>
                <a:spcPts val="0"/>
              </a:spcBef>
              <a:buNone/>
              <a:defRPr sz="1800" b="0" i="0" u="none" strike="noStrike" cap="none">
                <a:solidFill>
                  <a:schemeClr val="dk1"/>
                </a:solidFill>
                <a:latin typeface="Century Gothic"/>
                <a:ea typeface="Century Gothic"/>
                <a:cs typeface="Century Gothic"/>
                <a:sym typeface="Century Gothic"/>
              </a:defRPr>
            </a:lvl3pPr>
            <a:lvl4pPr marL="0" marR="0" lvl="3" indent="0" algn="l" rtl="0">
              <a:spcBef>
                <a:spcPts val="0"/>
              </a:spcBef>
              <a:buNone/>
              <a:defRPr sz="1800" b="0" i="0" u="none" strike="noStrike" cap="none">
                <a:solidFill>
                  <a:schemeClr val="dk1"/>
                </a:solidFill>
                <a:latin typeface="Century Gothic"/>
                <a:ea typeface="Century Gothic"/>
                <a:cs typeface="Century Gothic"/>
                <a:sym typeface="Century Gothic"/>
              </a:defRPr>
            </a:lvl4pPr>
            <a:lvl5pPr marL="0" marR="0" lvl="4" indent="0" algn="l" rtl="0">
              <a:spcBef>
                <a:spcPts val="0"/>
              </a:spcBef>
              <a:buNone/>
              <a:defRPr sz="1800" b="0" i="0" u="none" strike="noStrike" cap="none">
                <a:solidFill>
                  <a:schemeClr val="dk1"/>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dk1"/>
                </a:solidFill>
                <a:latin typeface="Century Gothic"/>
                <a:ea typeface="Century Gothic"/>
                <a:cs typeface="Century Gothic"/>
                <a:sym typeface="Century Gothic"/>
              </a:defRPr>
            </a:lvl6pPr>
            <a:lvl7pPr marL="0" marR="0" lvl="6" indent="0" algn="l" rtl="0">
              <a:spcBef>
                <a:spcPts val="0"/>
              </a:spcBef>
              <a:buNone/>
              <a:defRPr sz="1800" b="0" i="0" u="none" strike="noStrike" cap="none">
                <a:solidFill>
                  <a:schemeClr val="dk1"/>
                </a:solidFill>
                <a:latin typeface="Century Gothic"/>
                <a:ea typeface="Century Gothic"/>
                <a:cs typeface="Century Gothic"/>
                <a:sym typeface="Century Gothic"/>
              </a:defRPr>
            </a:lvl7pPr>
            <a:lvl8pPr marL="0" marR="0" lvl="7" indent="0" algn="l" rtl="0">
              <a:spcBef>
                <a:spcPts val="0"/>
              </a:spcBef>
              <a:buNone/>
              <a:defRPr sz="1800" b="0" i="0" u="none" strike="noStrike" cap="none">
                <a:solidFill>
                  <a:schemeClr val="dk1"/>
                </a:solidFill>
                <a:latin typeface="Century Gothic"/>
                <a:ea typeface="Century Gothic"/>
                <a:cs typeface="Century Gothic"/>
                <a:sym typeface="Century Gothic"/>
              </a:defRPr>
            </a:lvl8pPr>
            <a:lvl9pPr marL="0" marR="0" lvl="8" indent="0" algn="l" rtl="0">
              <a:spcBef>
                <a:spcPts val="0"/>
              </a:spcBef>
              <a:buNone/>
              <a:defRPr sz="1800" b="0" i="0" u="none" strike="noStrike" cap="none">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628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16884"/>
              </a:buClr>
              <a:buSzPts val="1800"/>
              <a:buChar char="•"/>
              <a:defRPr/>
            </a:lvl1pPr>
            <a:lvl2pPr marL="914400" lvl="1" indent="-314325" algn="l">
              <a:lnSpc>
                <a:spcPct val="90000"/>
              </a:lnSpc>
              <a:spcBef>
                <a:spcPts val="500"/>
              </a:spcBef>
              <a:spcAft>
                <a:spcPts val="0"/>
              </a:spcAft>
              <a:buSzPts val="1350"/>
              <a:buChar char="⮚"/>
              <a:defRPr/>
            </a:lvl2pPr>
            <a:lvl3pPr marL="1371600" lvl="2" indent="-314325" algn="l">
              <a:lnSpc>
                <a:spcPct val="90000"/>
              </a:lnSpc>
              <a:spcBef>
                <a:spcPts val="500"/>
              </a:spcBef>
              <a:spcAft>
                <a:spcPts val="0"/>
              </a:spcAft>
              <a:buSzPts val="1350"/>
              <a:buChar char="o"/>
              <a:defRPr/>
            </a:lvl3pPr>
            <a:lvl4pPr marL="1828800" lvl="3" indent="-314325" algn="l">
              <a:lnSpc>
                <a:spcPct val="90000"/>
              </a:lnSpc>
              <a:spcBef>
                <a:spcPts val="500"/>
              </a:spcBef>
              <a:spcAft>
                <a:spcPts val="0"/>
              </a:spcAft>
              <a:buSzPts val="1350"/>
              <a:buChar char="▪"/>
              <a:defRPr/>
            </a:lvl4pPr>
            <a:lvl5pPr marL="2286000" lvl="4" indent="-314325" algn="l">
              <a:lnSpc>
                <a:spcPct val="9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6" name="Google Shape;76;p1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7" name="Google Shape;77;p1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6285"/>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16884"/>
              </a:buClr>
              <a:buSzPts val="2400"/>
              <a:buNone/>
              <a:defRPr sz="2400">
                <a:solidFill>
                  <a:srgbClr val="216884"/>
                </a:solidFill>
              </a:defRPr>
            </a:lvl1pPr>
            <a:lvl2pPr marL="914400" lvl="1" indent="-228600" algn="l">
              <a:lnSpc>
                <a:spcPct val="90000"/>
              </a:lnSpc>
              <a:spcBef>
                <a:spcPts val="500"/>
              </a:spcBef>
              <a:spcAft>
                <a:spcPts val="0"/>
              </a:spcAft>
              <a:buSzPts val="1500"/>
              <a:buNone/>
              <a:defRPr sz="2000">
                <a:solidFill>
                  <a:srgbClr val="888888"/>
                </a:solidFill>
              </a:defRPr>
            </a:lvl2pPr>
            <a:lvl3pPr marL="1371600" lvl="2" indent="-228600" algn="l">
              <a:lnSpc>
                <a:spcPct val="90000"/>
              </a:lnSpc>
              <a:spcBef>
                <a:spcPts val="500"/>
              </a:spcBef>
              <a:spcAft>
                <a:spcPts val="0"/>
              </a:spcAft>
              <a:buSzPts val="1350"/>
              <a:buNone/>
              <a:defRPr sz="1800">
                <a:solidFill>
                  <a:srgbClr val="888888"/>
                </a:solidFill>
              </a:defRPr>
            </a:lvl3pPr>
            <a:lvl4pPr marL="1828800" lvl="3" indent="-228600" algn="l">
              <a:lnSpc>
                <a:spcPct val="90000"/>
              </a:lnSpc>
              <a:spcBef>
                <a:spcPts val="500"/>
              </a:spcBef>
              <a:spcAft>
                <a:spcPts val="0"/>
              </a:spcAft>
              <a:buSzPts val="1200"/>
              <a:buNone/>
              <a:defRPr sz="1600">
                <a:solidFill>
                  <a:srgbClr val="888888"/>
                </a:solidFill>
              </a:defRPr>
            </a:lvl4pPr>
            <a:lvl5pPr marL="2286000" lvl="4" indent="-228600" algn="l">
              <a:lnSpc>
                <a:spcPct val="90000"/>
              </a:lnSpc>
              <a:spcBef>
                <a:spcPts val="500"/>
              </a:spcBef>
              <a:spcAft>
                <a:spcPts val="0"/>
              </a:spcAft>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 name="Google Shape;25;p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 name="Google Shape;26;p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402567" y="1188722"/>
            <a:ext cx="11386867" cy="70908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628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8200" y="2044460"/>
            <a:ext cx="5181600" cy="413250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16884"/>
              </a:buClr>
              <a:buSzPts val="1800"/>
              <a:buChar char="•"/>
              <a:defRPr/>
            </a:lvl1pPr>
            <a:lvl2pPr marL="914400" lvl="1" indent="-314325" algn="l">
              <a:lnSpc>
                <a:spcPct val="90000"/>
              </a:lnSpc>
              <a:spcBef>
                <a:spcPts val="500"/>
              </a:spcBef>
              <a:spcAft>
                <a:spcPts val="0"/>
              </a:spcAft>
              <a:buSzPts val="1350"/>
              <a:buChar char="⮚"/>
              <a:defRPr/>
            </a:lvl2pPr>
            <a:lvl3pPr marL="1371600" lvl="2" indent="-314325" algn="l">
              <a:lnSpc>
                <a:spcPct val="90000"/>
              </a:lnSpc>
              <a:spcBef>
                <a:spcPts val="500"/>
              </a:spcBef>
              <a:spcAft>
                <a:spcPts val="0"/>
              </a:spcAft>
              <a:buSzPts val="1350"/>
              <a:buChar char="o"/>
              <a:defRPr/>
            </a:lvl3pPr>
            <a:lvl4pPr marL="1828800" lvl="3" indent="-314325" algn="l">
              <a:lnSpc>
                <a:spcPct val="90000"/>
              </a:lnSpc>
              <a:spcBef>
                <a:spcPts val="500"/>
              </a:spcBef>
              <a:spcAft>
                <a:spcPts val="0"/>
              </a:spcAft>
              <a:buSzPts val="1350"/>
              <a:buChar char="▪"/>
              <a:defRPr/>
            </a:lvl4pPr>
            <a:lvl5pPr marL="2286000" lvl="4" indent="-314325" algn="l">
              <a:lnSpc>
                <a:spcPct val="9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
          <p:cNvSpPr txBox="1">
            <a:spLocks noGrp="1"/>
          </p:cNvSpPr>
          <p:nvPr>
            <p:ph type="body" idx="2"/>
          </p:nvPr>
        </p:nvSpPr>
        <p:spPr>
          <a:xfrm>
            <a:off x="6172200" y="2044460"/>
            <a:ext cx="5181600" cy="413250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16884"/>
              </a:buClr>
              <a:buSzPts val="1800"/>
              <a:buChar char="•"/>
              <a:defRPr/>
            </a:lvl1pPr>
            <a:lvl2pPr marL="914400" lvl="1" indent="-314325" algn="l">
              <a:lnSpc>
                <a:spcPct val="90000"/>
              </a:lnSpc>
              <a:spcBef>
                <a:spcPts val="500"/>
              </a:spcBef>
              <a:spcAft>
                <a:spcPts val="0"/>
              </a:spcAft>
              <a:buSzPts val="1350"/>
              <a:buChar char="⮚"/>
              <a:defRPr/>
            </a:lvl2pPr>
            <a:lvl3pPr marL="1371600" lvl="2" indent="-314325" algn="l">
              <a:lnSpc>
                <a:spcPct val="90000"/>
              </a:lnSpc>
              <a:spcBef>
                <a:spcPts val="500"/>
              </a:spcBef>
              <a:spcAft>
                <a:spcPts val="0"/>
              </a:spcAft>
              <a:buSzPts val="1350"/>
              <a:buChar char="o"/>
              <a:defRPr/>
            </a:lvl3pPr>
            <a:lvl4pPr marL="1828800" lvl="3" indent="-314325" algn="l">
              <a:lnSpc>
                <a:spcPct val="90000"/>
              </a:lnSpc>
              <a:spcBef>
                <a:spcPts val="500"/>
              </a:spcBef>
              <a:spcAft>
                <a:spcPts val="0"/>
              </a:spcAft>
              <a:buSzPts val="1350"/>
              <a:buChar char="▪"/>
              <a:defRPr/>
            </a:lvl4pPr>
            <a:lvl5pPr marL="2286000" lvl="4" indent="-314325" algn="l">
              <a:lnSpc>
                <a:spcPct val="9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 name="Google Shape;32;p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3" name="Google Shape;33;p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839788" y="1069675"/>
            <a:ext cx="10515600" cy="62101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628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16884"/>
              </a:buClr>
              <a:buSzPts val="2400"/>
              <a:buNone/>
              <a:defRPr sz="2400" b="1"/>
            </a:lvl1pPr>
            <a:lvl2pPr marL="914400" lvl="1" indent="-228600" algn="l">
              <a:lnSpc>
                <a:spcPct val="90000"/>
              </a:lnSpc>
              <a:spcBef>
                <a:spcPts val="500"/>
              </a:spcBef>
              <a:spcAft>
                <a:spcPts val="0"/>
              </a:spcAft>
              <a:buSzPts val="1500"/>
              <a:buNone/>
              <a:defRPr sz="2000" b="1"/>
            </a:lvl2pPr>
            <a:lvl3pPr marL="1371600" lvl="2" indent="-228600" algn="l">
              <a:lnSpc>
                <a:spcPct val="90000"/>
              </a:lnSpc>
              <a:spcBef>
                <a:spcPts val="500"/>
              </a:spcBef>
              <a:spcAft>
                <a:spcPts val="0"/>
              </a:spcAft>
              <a:buSzPts val="1350"/>
              <a:buNone/>
              <a:defRPr sz="1800" b="1"/>
            </a:lvl3pPr>
            <a:lvl4pPr marL="1828800" lvl="3" indent="-228600" algn="l">
              <a:lnSpc>
                <a:spcPct val="90000"/>
              </a:lnSpc>
              <a:spcBef>
                <a:spcPts val="500"/>
              </a:spcBef>
              <a:spcAft>
                <a:spcPts val="0"/>
              </a:spcAft>
              <a:buSzPts val="1200"/>
              <a:buNone/>
              <a:defRPr sz="1600" b="1"/>
            </a:lvl4pPr>
            <a:lvl5pPr marL="2286000" lvl="4" indent="-228600" algn="l">
              <a:lnSpc>
                <a:spcPct val="90000"/>
              </a:lnSpc>
              <a:spcBef>
                <a:spcPts val="500"/>
              </a:spcBef>
              <a:spcAft>
                <a:spcPts val="0"/>
              </a:spcAft>
              <a:buSzPts val="12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16884"/>
              </a:buClr>
              <a:buSzPts val="1800"/>
              <a:buChar char="•"/>
              <a:defRPr/>
            </a:lvl1pPr>
            <a:lvl2pPr marL="914400" lvl="1" indent="-314325" algn="l">
              <a:lnSpc>
                <a:spcPct val="90000"/>
              </a:lnSpc>
              <a:spcBef>
                <a:spcPts val="500"/>
              </a:spcBef>
              <a:spcAft>
                <a:spcPts val="0"/>
              </a:spcAft>
              <a:buSzPts val="1350"/>
              <a:buChar char="⮚"/>
              <a:defRPr/>
            </a:lvl2pPr>
            <a:lvl3pPr marL="1371600" lvl="2" indent="-314325" algn="l">
              <a:lnSpc>
                <a:spcPct val="90000"/>
              </a:lnSpc>
              <a:spcBef>
                <a:spcPts val="500"/>
              </a:spcBef>
              <a:spcAft>
                <a:spcPts val="0"/>
              </a:spcAft>
              <a:buSzPts val="1350"/>
              <a:buChar char="o"/>
              <a:defRPr/>
            </a:lvl3pPr>
            <a:lvl4pPr marL="1828800" lvl="3" indent="-314325" algn="l">
              <a:lnSpc>
                <a:spcPct val="90000"/>
              </a:lnSpc>
              <a:spcBef>
                <a:spcPts val="500"/>
              </a:spcBef>
              <a:spcAft>
                <a:spcPts val="0"/>
              </a:spcAft>
              <a:buSzPts val="1350"/>
              <a:buChar char="▪"/>
              <a:defRPr/>
            </a:lvl4pPr>
            <a:lvl5pPr marL="2286000" lvl="4" indent="-314325" algn="l">
              <a:lnSpc>
                <a:spcPct val="9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16884"/>
              </a:buClr>
              <a:buSzPts val="2400"/>
              <a:buNone/>
              <a:defRPr sz="2400" b="1"/>
            </a:lvl1pPr>
            <a:lvl2pPr marL="914400" lvl="1" indent="-228600" algn="l">
              <a:lnSpc>
                <a:spcPct val="90000"/>
              </a:lnSpc>
              <a:spcBef>
                <a:spcPts val="500"/>
              </a:spcBef>
              <a:spcAft>
                <a:spcPts val="0"/>
              </a:spcAft>
              <a:buSzPts val="1500"/>
              <a:buNone/>
              <a:defRPr sz="2000" b="1"/>
            </a:lvl2pPr>
            <a:lvl3pPr marL="1371600" lvl="2" indent="-228600" algn="l">
              <a:lnSpc>
                <a:spcPct val="90000"/>
              </a:lnSpc>
              <a:spcBef>
                <a:spcPts val="500"/>
              </a:spcBef>
              <a:spcAft>
                <a:spcPts val="0"/>
              </a:spcAft>
              <a:buSzPts val="1350"/>
              <a:buNone/>
              <a:defRPr sz="1800" b="1"/>
            </a:lvl3pPr>
            <a:lvl4pPr marL="1828800" lvl="3" indent="-228600" algn="l">
              <a:lnSpc>
                <a:spcPct val="90000"/>
              </a:lnSpc>
              <a:spcBef>
                <a:spcPts val="500"/>
              </a:spcBef>
              <a:spcAft>
                <a:spcPts val="0"/>
              </a:spcAft>
              <a:buSzPts val="1200"/>
              <a:buNone/>
              <a:defRPr sz="1600" b="1"/>
            </a:lvl4pPr>
            <a:lvl5pPr marL="2286000" lvl="4" indent="-228600" algn="l">
              <a:lnSpc>
                <a:spcPct val="90000"/>
              </a:lnSpc>
              <a:spcBef>
                <a:spcPts val="500"/>
              </a:spcBef>
              <a:spcAft>
                <a:spcPts val="0"/>
              </a:spcAft>
              <a:buSzPts val="12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16884"/>
              </a:buClr>
              <a:buSzPts val="1800"/>
              <a:buChar char="•"/>
              <a:defRPr/>
            </a:lvl1pPr>
            <a:lvl2pPr marL="914400" lvl="1" indent="-314325" algn="l">
              <a:lnSpc>
                <a:spcPct val="90000"/>
              </a:lnSpc>
              <a:spcBef>
                <a:spcPts val="500"/>
              </a:spcBef>
              <a:spcAft>
                <a:spcPts val="0"/>
              </a:spcAft>
              <a:buSzPts val="1350"/>
              <a:buChar char="⮚"/>
              <a:defRPr/>
            </a:lvl2pPr>
            <a:lvl3pPr marL="1371600" lvl="2" indent="-314325" algn="l">
              <a:lnSpc>
                <a:spcPct val="90000"/>
              </a:lnSpc>
              <a:spcBef>
                <a:spcPts val="500"/>
              </a:spcBef>
              <a:spcAft>
                <a:spcPts val="0"/>
              </a:spcAft>
              <a:buSzPts val="1350"/>
              <a:buChar char="o"/>
              <a:defRPr/>
            </a:lvl3pPr>
            <a:lvl4pPr marL="1828800" lvl="3" indent="-314325" algn="l">
              <a:lnSpc>
                <a:spcPct val="90000"/>
              </a:lnSpc>
              <a:spcBef>
                <a:spcPts val="500"/>
              </a:spcBef>
              <a:spcAft>
                <a:spcPts val="0"/>
              </a:spcAft>
              <a:buSzPts val="1350"/>
              <a:buChar char="▪"/>
              <a:defRPr/>
            </a:lvl4pPr>
            <a:lvl5pPr marL="2286000" lvl="4" indent="-314325" algn="l">
              <a:lnSpc>
                <a:spcPct val="9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02567" y="1188722"/>
            <a:ext cx="11386867" cy="70908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628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Google Shape;46;p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Google Shape;4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0" name="Google Shape;50;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6285"/>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216884"/>
              </a:buClr>
              <a:buSzPts val="3200"/>
              <a:buChar char="•"/>
              <a:defRPr sz="3200"/>
            </a:lvl1pPr>
            <a:lvl2pPr marL="914400" lvl="1" indent="-361950" algn="l">
              <a:lnSpc>
                <a:spcPct val="90000"/>
              </a:lnSpc>
              <a:spcBef>
                <a:spcPts val="500"/>
              </a:spcBef>
              <a:spcAft>
                <a:spcPts val="0"/>
              </a:spcAft>
              <a:buSzPts val="2100"/>
              <a:buChar char="⮚"/>
              <a:defRPr sz="2800"/>
            </a:lvl2pPr>
            <a:lvl3pPr marL="1371600" lvl="2" indent="-342900" algn="l">
              <a:lnSpc>
                <a:spcPct val="90000"/>
              </a:lnSpc>
              <a:spcBef>
                <a:spcPts val="500"/>
              </a:spcBef>
              <a:spcAft>
                <a:spcPts val="0"/>
              </a:spcAft>
              <a:buSzPts val="1800"/>
              <a:buChar char="o"/>
              <a:defRPr sz="2400"/>
            </a:lvl3pPr>
            <a:lvl4pPr marL="1828800" lvl="3" indent="-323850" algn="l">
              <a:lnSpc>
                <a:spcPct val="90000"/>
              </a:lnSpc>
              <a:spcBef>
                <a:spcPts val="500"/>
              </a:spcBef>
              <a:spcAft>
                <a:spcPts val="0"/>
              </a:spcAft>
              <a:buSzPts val="1500"/>
              <a:buChar char="▪"/>
              <a:defRPr sz="2000"/>
            </a:lvl4pPr>
            <a:lvl5pPr marL="2286000" lvl="4" indent="-323850" algn="l">
              <a:lnSpc>
                <a:spcPct val="90000"/>
              </a:lnSpc>
              <a:spcBef>
                <a:spcPts val="500"/>
              </a:spcBef>
              <a:spcAft>
                <a:spcPts val="0"/>
              </a:spcAft>
              <a:buSzPts val="15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16884"/>
              </a:buClr>
              <a:buSzPts val="1600"/>
              <a:buNone/>
              <a:defRPr sz="1600"/>
            </a:lvl1pPr>
            <a:lvl2pPr marL="914400" lvl="1" indent="-228600" algn="l">
              <a:lnSpc>
                <a:spcPct val="90000"/>
              </a:lnSpc>
              <a:spcBef>
                <a:spcPts val="500"/>
              </a:spcBef>
              <a:spcAft>
                <a:spcPts val="0"/>
              </a:spcAft>
              <a:buSzPts val="1050"/>
              <a:buNone/>
              <a:defRPr sz="1400"/>
            </a:lvl2pPr>
            <a:lvl3pPr marL="1371600" lvl="2" indent="-228600" algn="l">
              <a:lnSpc>
                <a:spcPct val="90000"/>
              </a:lnSpc>
              <a:spcBef>
                <a:spcPts val="500"/>
              </a:spcBef>
              <a:spcAft>
                <a:spcPts val="0"/>
              </a:spcAft>
              <a:buSzPts val="900"/>
              <a:buNone/>
              <a:defRPr sz="1200"/>
            </a:lvl3pPr>
            <a:lvl4pPr marL="1828800" lvl="3" indent="-228600" algn="l">
              <a:lnSpc>
                <a:spcPct val="90000"/>
              </a:lnSpc>
              <a:spcBef>
                <a:spcPts val="500"/>
              </a:spcBef>
              <a:spcAft>
                <a:spcPts val="0"/>
              </a:spcAft>
              <a:buSzPts val="750"/>
              <a:buNone/>
              <a:defRPr sz="1000"/>
            </a:lvl4pPr>
            <a:lvl5pPr marL="2286000" lvl="4" indent="-228600" algn="l">
              <a:lnSpc>
                <a:spcPct val="90000"/>
              </a:lnSpc>
              <a:spcBef>
                <a:spcPts val="500"/>
              </a:spcBef>
              <a:spcAft>
                <a:spcPts val="0"/>
              </a:spcAft>
              <a:buSzPts val="75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7" name="Google Shape;57;p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8" name="Google Shape;58;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839788" y="1190445"/>
            <a:ext cx="3932237" cy="143198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6285"/>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a:spLocks noGrp="1"/>
          </p:cNvSpPr>
          <p:nvPr>
            <p:ph type="pic" idx="2"/>
          </p:nvPr>
        </p:nvSpPr>
        <p:spPr>
          <a:xfrm>
            <a:off x="5183188" y="1190445"/>
            <a:ext cx="6172200" cy="4670606"/>
          </a:xfrm>
          <a:prstGeom prst="rect">
            <a:avLst/>
          </a:prstGeom>
          <a:noFill/>
          <a:ln>
            <a:noFill/>
          </a:ln>
        </p:spPr>
      </p:sp>
      <p:sp>
        <p:nvSpPr>
          <p:cNvPr id="62" name="Google Shape;62;p10"/>
          <p:cNvSpPr txBox="1">
            <a:spLocks noGrp="1"/>
          </p:cNvSpPr>
          <p:nvPr>
            <p:ph type="body" idx="1"/>
          </p:nvPr>
        </p:nvSpPr>
        <p:spPr>
          <a:xfrm>
            <a:off x="839788" y="2622429"/>
            <a:ext cx="3932237" cy="324655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16884"/>
              </a:buClr>
              <a:buSzPts val="1600"/>
              <a:buNone/>
              <a:defRPr sz="1600"/>
            </a:lvl1pPr>
            <a:lvl2pPr marL="914400" lvl="1" indent="-228600" algn="l">
              <a:lnSpc>
                <a:spcPct val="90000"/>
              </a:lnSpc>
              <a:spcBef>
                <a:spcPts val="500"/>
              </a:spcBef>
              <a:spcAft>
                <a:spcPts val="0"/>
              </a:spcAft>
              <a:buSzPts val="1050"/>
              <a:buNone/>
              <a:defRPr sz="1400"/>
            </a:lvl2pPr>
            <a:lvl3pPr marL="1371600" lvl="2" indent="-228600" algn="l">
              <a:lnSpc>
                <a:spcPct val="90000"/>
              </a:lnSpc>
              <a:spcBef>
                <a:spcPts val="500"/>
              </a:spcBef>
              <a:spcAft>
                <a:spcPts val="0"/>
              </a:spcAft>
              <a:buSzPts val="900"/>
              <a:buNone/>
              <a:defRPr sz="1200"/>
            </a:lvl3pPr>
            <a:lvl4pPr marL="1828800" lvl="3" indent="-228600" algn="l">
              <a:lnSpc>
                <a:spcPct val="90000"/>
              </a:lnSpc>
              <a:spcBef>
                <a:spcPts val="500"/>
              </a:spcBef>
              <a:spcAft>
                <a:spcPts val="0"/>
              </a:spcAft>
              <a:buSzPts val="750"/>
              <a:buNone/>
              <a:defRPr sz="1000"/>
            </a:lvl4pPr>
            <a:lvl5pPr marL="2286000" lvl="4" indent="-228600" algn="l">
              <a:lnSpc>
                <a:spcPct val="90000"/>
              </a:lnSpc>
              <a:spcBef>
                <a:spcPts val="500"/>
              </a:spcBef>
              <a:spcAft>
                <a:spcPts val="0"/>
              </a:spcAft>
              <a:buSzPts val="75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4" name="Google Shape;64;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5" name="Google Shape;65;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402567" y="1188722"/>
            <a:ext cx="11386867" cy="70908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628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1"/>
          <p:cNvSpPr txBox="1">
            <a:spLocks noGrp="1"/>
          </p:cNvSpPr>
          <p:nvPr>
            <p:ph type="body" idx="1"/>
          </p:nvPr>
        </p:nvSpPr>
        <p:spPr>
          <a:xfrm rot="5400000">
            <a:off x="3999552" y="-1612919"/>
            <a:ext cx="4192898" cy="1138686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16884"/>
              </a:buClr>
              <a:buSzPts val="1800"/>
              <a:buChar char="•"/>
              <a:defRPr/>
            </a:lvl1pPr>
            <a:lvl2pPr marL="914400" lvl="1" indent="-314325" algn="l">
              <a:lnSpc>
                <a:spcPct val="90000"/>
              </a:lnSpc>
              <a:spcBef>
                <a:spcPts val="500"/>
              </a:spcBef>
              <a:spcAft>
                <a:spcPts val="0"/>
              </a:spcAft>
              <a:buSzPts val="1350"/>
              <a:buChar char="⮚"/>
              <a:defRPr/>
            </a:lvl2pPr>
            <a:lvl3pPr marL="1371600" lvl="2" indent="-314325" algn="l">
              <a:lnSpc>
                <a:spcPct val="90000"/>
              </a:lnSpc>
              <a:spcBef>
                <a:spcPts val="500"/>
              </a:spcBef>
              <a:spcAft>
                <a:spcPts val="0"/>
              </a:spcAft>
              <a:buSzPts val="1350"/>
              <a:buChar char="o"/>
              <a:defRPr/>
            </a:lvl3pPr>
            <a:lvl4pPr marL="1828800" lvl="3" indent="-314325" algn="l">
              <a:lnSpc>
                <a:spcPct val="90000"/>
              </a:lnSpc>
              <a:spcBef>
                <a:spcPts val="500"/>
              </a:spcBef>
              <a:spcAft>
                <a:spcPts val="0"/>
              </a:spcAft>
              <a:buSzPts val="1350"/>
              <a:buChar char="▪"/>
              <a:defRPr/>
            </a:lvl4pPr>
            <a:lvl5pPr marL="2286000" lvl="4" indent="-314325" algn="l">
              <a:lnSpc>
                <a:spcPct val="90000"/>
              </a:lnSpc>
              <a:spcBef>
                <a:spcPts val="500"/>
              </a:spcBef>
              <a:spcAft>
                <a:spcPts val="0"/>
              </a:spcAft>
              <a:buSzPts val="13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0" name="Google Shape;70;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Google Shape;71;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02567" y="1188722"/>
            <a:ext cx="11386867" cy="709089"/>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006285"/>
              </a:buClr>
              <a:buSzPts val="3600"/>
              <a:buFont typeface="Century Gothic"/>
              <a:buNone/>
              <a:defRPr sz="3600" b="1" i="0" u="none" strike="noStrike" cap="none">
                <a:solidFill>
                  <a:srgbClr val="006285"/>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02567" y="1984065"/>
            <a:ext cx="11386867" cy="419289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216884"/>
              </a:buClr>
              <a:buSzPts val="2800"/>
              <a:buFont typeface="Arial"/>
              <a:buChar char="•"/>
              <a:defRPr sz="2800" b="0" i="0" u="none" strike="noStrike" cap="none">
                <a:solidFill>
                  <a:srgbClr val="216884"/>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006285"/>
              </a:buClr>
              <a:buSzPts val="1800"/>
              <a:buFont typeface="Noto Sans Symbols"/>
              <a:buChar char="⮚"/>
              <a:defRPr sz="2400" b="0" i="0" u="none" strike="noStrike" cap="none">
                <a:solidFill>
                  <a:srgbClr val="216884"/>
                </a:solidFill>
                <a:latin typeface="Century Gothic"/>
                <a:ea typeface="Century Gothic"/>
                <a:cs typeface="Century Gothic"/>
                <a:sym typeface="Century Gothic"/>
              </a:defRPr>
            </a:lvl2pPr>
            <a:lvl3pPr marL="1371600" marR="0" lvl="2" indent="-323850" algn="l" rtl="0">
              <a:lnSpc>
                <a:spcPct val="90000"/>
              </a:lnSpc>
              <a:spcBef>
                <a:spcPts val="500"/>
              </a:spcBef>
              <a:spcAft>
                <a:spcPts val="0"/>
              </a:spcAft>
              <a:buClr>
                <a:srgbClr val="006285"/>
              </a:buClr>
              <a:buSzPts val="1500"/>
              <a:buFont typeface="Courier New"/>
              <a:buChar char="o"/>
              <a:defRPr sz="2000" b="0" i="0" u="none" strike="noStrike" cap="none">
                <a:solidFill>
                  <a:srgbClr val="216884"/>
                </a:solidFill>
                <a:latin typeface="Century Gothic"/>
                <a:ea typeface="Century Gothic"/>
                <a:cs typeface="Century Gothic"/>
                <a:sym typeface="Century Gothic"/>
              </a:defRPr>
            </a:lvl3pPr>
            <a:lvl4pPr marL="1828800" marR="0" lvl="3" indent="-314325" algn="l" rtl="0">
              <a:lnSpc>
                <a:spcPct val="90000"/>
              </a:lnSpc>
              <a:spcBef>
                <a:spcPts val="500"/>
              </a:spcBef>
              <a:spcAft>
                <a:spcPts val="0"/>
              </a:spcAft>
              <a:buClr>
                <a:srgbClr val="006285"/>
              </a:buClr>
              <a:buSzPts val="1350"/>
              <a:buFont typeface="Noto Sans Symbols"/>
              <a:buChar char="▪"/>
              <a:defRPr sz="1800" b="0" i="0" u="none" strike="noStrike" cap="none">
                <a:solidFill>
                  <a:srgbClr val="216884"/>
                </a:solidFill>
                <a:latin typeface="Century Gothic"/>
                <a:ea typeface="Century Gothic"/>
                <a:cs typeface="Century Gothic"/>
                <a:sym typeface="Century Gothic"/>
              </a:defRPr>
            </a:lvl4pPr>
            <a:lvl5pPr marL="2286000" marR="0" lvl="4" indent="-314325" algn="l" rtl="0">
              <a:lnSpc>
                <a:spcPct val="90000"/>
              </a:lnSpc>
              <a:spcBef>
                <a:spcPts val="500"/>
              </a:spcBef>
              <a:spcAft>
                <a:spcPts val="0"/>
              </a:spcAft>
              <a:buClr>
                <a:srgbClr val="006285"/>
              </a:buClr>
              <a:buSzPts val="1350"/>
              <a:buFont typeface="Noto Sans Symbols"/>
              <a:buChar char="❖"/>
              <a:defRPr sz="1800" b="0" i="0" u="none" strike="noStrike" cap="none">
                <a:solidFill>
                  <a:srgbClr val="21688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8" name="Google Shape;8;p1" descr="A picture containing blue, screenshot, electric blue, graphics&#10;&#10;Description automatically generated"/>
          <p:cNvPicPr preferRelativeResize="0"/>
          <p:nvPr/>
        </p:nvPicPr>
        <p:blipFill rotWithShape="1">
          <a:blip r:embed="rId12">
            <a:alphaModFix/>
          </a:blip>
          <a:srcRect t="65906"/>
          <a:stretch/>
        </p:blipFill>
        <p:spPr>
          <a:xfrm>
            <a:off x="0" y="0"/>
            <a:ext cx="12192000" cy="1102468"/>
          </a:xfrm>
          <a:prstGeom prst="rect">
            <a:avLst/>
          </a:prstGeom>
          <a:noFill/>
          <a:ln>
            <a:noFill/>
          </a:ln>
        </p:spPr>
      </p:pic>
      <p:grpSp>
        <p:nvGrpSpPr>
          <p:cNvPr id="9" name="Google Shape;9;p1"/>
          <p:cNvGrpSpPr/>
          <p:nvPr/>
        </p:nvGrpSpPr>
        <p:grpSpPr>
          <a:xfrm>
            <a:off x="340960" y="68122"/>
            <a:ext cx="11510080" cy="640080"/>
            <a:chOff x="386125" y="68122"/>
            <a:chExt cx="11510080" cy="640080"/>
          </a:xfrm>
        </p:grpSpPr>
        <p:pic>
          <p:nvPicPr>
            <p:cNvPr id="10" name="Google Shape;10;p1"/>
            <p:cNvPicPr preferRelativeResize="0"/>
            <p:nvPr/>
          </p:nvPicPr>
          <p:blipFill>
            <a:blip r:embed="rId13">
              <a:alphaModFix/>
            </a:blip>
            <a:stretch>
              <a:fillRect/>
            </a:stretch>
          </p:blipFill>
          <p:spPr>
            <a:xfrm>
              <a:off x="386125" y="68122"/>
              <a:ext cx="2581656" cy="640080"/>
            </a:xfrm>
            <a:prstGeom prst="rect">
              <a:avLst/>
            </a:prstGeom>
            <a:noFill/>
            <a:ln>
              <a:noFill/>
            </a:ln>
          </p:spPr>
        </p:pic>
        <p:pic>
          <p:nvPicPr>
            <p:cNvPr id="11" name="Google Shape;11;p1"/>
            <p:cNvPicPr preferRelativeResize="0"/>
            <p:nvPr/>
          </p:nvPicPr>
          <p:blipFill>
            <a:blip r:embed="rId14">
              <a:alphaModFix/>
            </a:blip>
            <a:stretch>
              <a:fillRect/>
            </a:stretch>
          </p:blipFill>
          <p:spPr>
            <a:xfrm>
              <a:off x="9876213" y="68122"/>
              <a:ext cx="2019993" cy="493776"/>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F9FF"/>
        </a:solidFill>
        <a:effectLst/>
      </p:bgPr>
    </p:bg>
    <p:spTree>
      <p:nvGrpSpPr>
        <p:cNvPr id="1" name="Shape 220"/>
        <p:cNvGrpSpPr/>
        <p:nvPr/>
      </p:nvGrpSpPr>
      <p:grpSpPr>
        <a:xfrm>
          <a:off x="0" y="0"/>
          <a:ext cx="0" cy="0"/>
          <a:chOff x="0" y="0"/>
          <a:chExt cx="0" cy="0"/>
        </a:xfrm>
      </p:grpSpPr>
      <p:sp>
        <p:nvSpPr>
          <p:cNvPr id="221" name="Google Shape;221;p24"/>
          <p:cNvSpPr txBox="1">
            <a:spLocks noGrp="1"/>
          </p:cNvSpPr>
          <p:nvPr>
            <p:ph type="title"/>
          </p:nvPr>
        </p:nvSpPr>
        <p:spPr>
          <a:xfrm>
            <a:off x="838200" y="2112494"/>
            <a:ext cx="10515600" cy="11139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6600" dirty="0"/>
              <a:t>Photo/Video Station!</a:t>
            </a:r>
            <a:endParaRPr sz="6600" dirty="0"/>
          </a:p>
        </p:txBody>
      </p:sp>
      <p:sp>
        <p:nvSpPr>
          <p:cNvPr id="222" name="Google Shape;222;p24"/>
          <p:cNvSpPr txBox="1">
            <a:spLocks noGrp="1"/>
          </p:cNvSpPr>
          <p:nvPr>
            <p:ph type="body" idx="1"/>
          </p:nvPr>
        </p:nvSpPr>
        <p:spPr>
          <a:xfrm>
            <a:off x="838200" y="3977445"/>
            <a:ext cx="10515600" cy="2166179"/>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4200" b="1" dirty="0"/>
              <a:t>Eco-Digital Storytellers Workshop</a:t>
            </a:r>
          </a:p>
          <a:p>
            <a:pPr marL="0" lvl="0" indent="0" algn="ctr" rtl="0">
              <a:spcBef>
                <a:spcPts val="1000"/>
              </a:spcBef>
              <a:spcAft>
                <a:spcPts val="0"/>
              </a:spcAft>
              <a:buNone/>
            </a:pPr>
            <a:r>
              <a:rPr lang="en-US" sz="3600" dirty="0"/>
              <a:t>Laurel &amp; Heather</a:t>
            </a:r>
            <a:endParaRPr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3"/>
          <p:cNvSpPr txBox="1"/>
          <p:nvPr/>
        </p:nvSpPr>
        <p:spPr>
          <a:xfrm>
            <a:off x="402567" y="1188722"/>
            <a:ext cx="11386800" cy="70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sz="3600" b="1">
                <a:solidFill>
                  <a:srgbClr val="006285"/>
                </a:solidFill>
                <a:latin typeface="Century Gothic"/>
                <a:ea typeface="Century Gothic"/>
                <a:cs typeface="Century Gothic"/>
                <a:sym typeface="Century Gothic"/>
              </a:rPr>
              <a:t>Tripods</a:t>
            </a:r>
            <a:endParaRPr sz="3600" b="1">
              <a:solidFill>
                <a:srgbClr val="006285"/>
              </a:solidFill>
              <a:latin typeface="Century Gothic"/>
              <a:ea typeface="Century Gothic"/>
              <a:cs typeface="Century Gothic"/>
              <a:sym typeface="Century Gothic"/>
            </a:endParaRPr>
          </a:p>
        </p:txBody>
      </p:sp>
      <p:sp>
        <p:nvSpPr>
          <p:cNvPr id="290" name="Google Shape;290;p33"/>
          <p:cNvSpPr txBox="1"/>
          <p:nvPr/>
        </p:nvSpPr>
        <p:spPr>
          <a:xfrm>
            <a:off x="838200" y="2044450"/>
            <a:ext cx="6595500" cy="4132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2800">
                <a:solidFill>
                  <a:srgbClr val="216884"/>
                </a:solidFill>
                <a:latin typeface="Century Gothic"/>
                <a:ea typeface="Century Gothic"/>
                <a:cs typeface="Century Gothic"/>
                <a:sym typeface="Century Gothic"/>
              </a:rPr>
              <a:t>Our EDS gear kit includes a basic PHOTOGRAPHY tripod. You should always utilize a tripod when recording video, otherwise your footage will be too shaky to use.</a:t>
            </a:r>
            <a:endParaRPr sz="2800">
              <a:solidFill>
                <a:srgbClr val="216884"/>
              </a:solidFill>
              <a:latin typeface="Century Gothic"/>
              <a:ea typeface="Century Gothic"/>
              <a:cs typeface="Century Gothic"/>
              <a:sym typeface="Century Gothic"/>
            </a:endParaRPr>
          </a:p>
          <a:p>
            <a:pPr marL="0" lvl="0" indent="0" algn="l" rtl="0">
              <a:lnSpc>
                <a:spcPct val="100000"/>
              </a:lnSpc>
              <a:spcBef>
                <a:spcPts val="1000"/>
              </a:spcBef>
              <a:spcAft>
                <a:spcPts val="0"/>
              </a:spcAft>
              <a:buNone/>
            </a:pPr>
            <a:endParaRPr sz="2800">
              <a:solidFill>
                <a:srgbClr val="216884"/>
              </a:solidFill>
              <a:latin typeface="Century Gothic"/>
              <a:ea typeface="Century Gothic"/>
              <a:cs typeface="Century Gothic"/>
              <a:sym typeface="Century Gothic"/>
            </a:endParaRPr>
          </a:p>
          <a:p>
            <a:pPr marL="0" lvl="0" indent="0" algn="l" rtl="0">
              <a:lnSpc>
                <a:spcPct val="100000"/>
              </a:lnSpc>
              <a:spcBef>
                <a:spcPts val="1000"/>
              </a:spcBef>
              <a:spcAft>
                <a:spcPts val="0"/>
              </a:spcAft>
              <a:buNone/>
            </a:pPr>
            <a:r>
              <a:rPr lang="en-US" sz="2800">
                <a:solidFill>
                  <a:srgbClr val="216884"/>
                </a:solidFill>
                <a:latin typeface="Century Gothic"/>
                <a:ea typeface="Century Gothic"/>
                <a:cs typeface="Century Gothic"/>
                <a:sym typeface="Century Gothic"/>
              </a:rPr>
              <a:t>Each school will also have a fluid head VIDEO tripod.</a:t>
            </a:r>
            <a:endParaRPr sz="2800">
              <a:solidFill>
                <a:srgbClr val="216884"/>
              </a:solidFill>
              <a:latin typeface="Century Gothic"/>
              <a:ea typeface="Century Gothic"/>
              <a:cs typeface="Century Gothic"/>
              <a:sym typeface="Century Gothic"/>
            </a:endParaRPr>
          </a:p>
        </p:txBody>
      </p:sp>
      <p:pic>
        <p:nvPicPr>
          <p:cNvPr id="291" name="Google Shape;291;p33"/>
          <p:cNvPicPr preferRelativeResize="0"/>
          <p:nvPr/>
        </p:nvPicPr>
        <p:blipFill rotWithShape="1">
          <a:blip r:embed="rId3">
            <a:alphaModFix/>
          </a:blip>
          <a:srcRect l="30665" r="27339"/>
          <a:stretch/>
        </p:blipFill>
        <p:spPr>
          <a:xfrm>
            <a:off x="8225100" y="1706175"/>
            <a:ext cx="3279924" cy="4572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Canon 90D camera w/ 18-135mm lens</a:t>
            </a:r>
            <a:endParaRPr/>
          </a:p>
        </p:txBody>
      </p:sp>
      <p:sp>
        <p:nvSpPr>
          <p:cNvPr id="297" name="Google Shape;297;p34"/>
          <p:cNvSpPr txBox="1">
            <a:spLocks noGrp="1"/>
          </p:cNvSpPr>
          <p:nvPr>
            <p:ph type="body" idx="1"/>
          </p:nvPr>
        </p:nvSpPr>
        <p:spPr>
          <a:xfrm>
            <a:off x="402575" y="2218275"/>
            <a:ext cx="5850900" cy="4596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We are using a DSLR camera, the </a:t>
            </a:r>
            <a:r>
              <a:rPr lang="en-US" b="1"/>
              <a:t>Canon 90D</a:t>
            </a:r>
            <a:r>
              <a:rPr lang="en-US"/>
              <a:t>. </a:t>
            </a:r>
            <a:endParaRPr/>
          </a:p>
          <a:p>
            <a:pPr marL="457200" lvl="0" indent="-342900" algn="l" rtl="0">
              <a:lnSpc>
                <a:spcPct val="100000"/>
              </a:lnSpc>
              <a:spcBef>
                <a:spcPts val="1000"/>
              </a:spcBef>
              <a:spcAft>
                <a:spcPts val="0"/>
              </a:spcAft>
              <a:buSzPts val="1800"/>
              <a:buChar char="●"/>
            </a:pPr>
            <a:r>
              <a:rPr lang="en-US"/>
              <a:t>High Image Quality with 32.5 Megapixel CMOS Sensor.</a:t>
            </a:r>
            <a:endParaRPr/>
          </a:p>
          <a:p>
            <a:pPr marL="457200" lvl="0" indent="-342900" algn="l" rtl="0">
              <a:lnSpc>
                <a:spcPct val="100000"/>
              </a:lnSpc>
              <a:spcBef>
                <a:spcPts val="0"/>
              </a:spcBef>
              <a:spcAft>
                <a:spcPts val="0"/>
              </a:spcAft>
              <a:buSzPts val="1800"/>
              <a:buChar char="●"/>
            </a:pPr>
            <a:r>
              <a:rPr lang="en-US"/>
              <a:t>Photo: High-Speed Continuous Shooting of up to 10 fps with no Time Lag </a:t>
            </a:r>
            <a:endParaRPr/>
          </a:p>
          <a:p>
            <a:pPr marL="457200" lvl="0" indent="-342900" algn="l" rtl="0">
              <a:lnSpc>
                <a:spcPct val="100000"/>
              </a:lnSpc>
              <a:spcBef>
                <a:spcPts val="0"/>
              </a:spcBef>
              <a:spcAft>
                <a:spcPts val="0"/>
              </a:spcAft>
              <a:buSzPts val="1800"/>
              <a:buChar char="●"/>
            </a:pPr>
            <a:r>
              <a:rPr lang="en-US"/>
              <a:t>Video: up to 4K (UHD) 30fps / FHD 120fps</a:t>
            </a:r>
            <a:endParaRPr/>
          </a:p>
        </p:txBody>
      </p:sp>
      <p:pic>
        <p:nvPicPr>
          <p:cNvPr id="298" name="Google Shape;298;p34"/>
          <p:cNvPicPr preferRelativeResize="0"/>
          <p:nvPr/>
        </p:nvPicPr>
        <p:blipFill>
          <a:blip r:embed="rId3">
            <a:alphaModFix/>
          </a:blip>
          <a:stretch>
            <a:fillRect/>
          </a:stretch>
        </p:blipFill>
        <p:spPr>
          <a:xfrm>
            <a:off x="6405875" y="2507522"/>
            <a:ext cx="5633725" cy="376315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5"/>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Canon 90D camera w/ 18-135mm lens</a:t>
            </a:r>
            <a:endParaRPr/>
          </a:p>
        </p:txBody>
      </p:sp>
      <p:sp>
        <p:nvSpPr>
          <p:cNvPr id="304" name="Google Shape;304;p35"/>
          <p:cNvSpPr txBox="1">
            <a:spLocks noGrp="1"/>
          </p:cNvSpPr>
          <p:nvPr>
            <p:ph type="body" idx="1"/>
          </p:nvPr>
        </p:nvSpPr>
        <p:spPr>
          <a:xfrm>
            <a:off x="402575" y="2218275"/>
            <a:ext cx="5850900" cy="4596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We are using a DSLR camera, the </a:t>
            </a:r>
            <a:r>
              <a:rPr lang="en-US" b="1"/>
              <a:t>Canon 90D</a:t>
            </a:r>
            <a:r>
              <a:rPr lang="en-US"/>
              <a:t>. </a:t>
            </a:r>
            <a:endParaRPr/>
          </a:p>
          <a:p>
            <a:pPr marL="457200" lvl="0" indent="-342900" algn="l" rtl="0">
              <a:lnSpc>
                <a:spcPct val="100000"/>
              </a:lnSpc>
              <a:spcBef>
                <a:spcPts val="1000"/>
              </a:spcBef>
              <a:spcAft>
                <a:spcPts val="0"/>
              </a:spcAft>
              <a:buSzPts val="1800"/>
              <a:buChar char="●"/>
            </a:pPr>
            <a:r>
              <a:rPr lang="en-US"/>
              <a:t>We will use the </a:t>
            </a:r>
            <a:r>
              <a:rPr lang="en-US" b="1"/>
              <a:t>P</a:t>
            </a:r>
            <a:r>
              <a:rPr lang="en-US"/>
              <a:t> (Program) mode for ease of use.</a:t>
            </a:r>
            <a:endParaRPr/>
          </a:p>
        </p:txBody>
      </p:sp>
      <p:pic>
        <p:nvPicPr>
          <p:cNvPr id="305" name="Google Shape;305;p35"/>
          <p:cNvPicPr preferRelativeResize="0"/>
          <p:nvPr/>
        </p:nvPicPr>
        <p:blipFill>
          <a:blip r:embed="rId3">
            <a:alphaModFix/>
          </a:blip>
          <a:stretch>
            <a:fillRect/>
          </a:stretch>
        </p:blipFill>
        <p:spPr>
          <a:xfrm>
            <a:off x="6671725" y="1737300"/>
            <a:ext cx="4741350" cy="4789225"/>
          </a:xfrm>
          <a:prstGeom prst="rect">
            <a:avLst/>
          </a:prstGeom>
          <a:noFill/>
          <a:ln>
            <a:noFill/>
          </a:ln>
        </p:spPr>
      </p:pic>
      <p:sp>
        <p:nvSpPr>
          <p:cNvPr id="306" name="Google Shape;306;p35"/>
          <p:cNvSpPr/>
          <p:nvPr/>
        </p:nvSpPr>
        <p:spPr>
          <a:xfrm rot="7268266">
            <a:off x="7535320" y="4216427"/>
            <a:ext cx="254111" cy="254111"/>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6"/>
          <p:cNvSpPr txBox="1"/>
          <p:nvPr/>
        </p:nvSpPr>
        <p:spPr>
          <a:xfrm>
            <a:off x="402567" y="1188722"/>
            <a:ext cx="11386800" cy="70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sz="3600" b="1">
                <a:solidFill>
                  <a:srgbClr val="006285"/>
                </a:solidFill>
                <a:latin typeface="Century Gothic"/>
                <a:ea typeface="Century Gothic"/>
                <a:cs typeface="Century Gothic"/>
                <a:sym typeface="Century Gothic"/>
              </a:rPr>
              <a:t>Exposure</a:t>
            </a:r>
            <a:endParaRPr sz="3600" b="1">
              <a:solidFill>
                <a:srgbClr val="006285"/>
              </a:solidFill>
              <a:latin typeface="Century Gothic"/>
              <a:ea typeface="Century Gothic"/>
              <a:cs typeface="Century Gothic"/>
              <a:sym typeface="Century Gothic"/>
            </a:endParaRPr>
          </a:p>
        </p:txBody>
      </p:sp>
      <p:sp>
        <p:nvSpPr>
          <p:cNvPr id="312" name="Google Shape;312;p36"/>
          <p:cNvSpPr txBox="1"/>
          <p:nvPr/>
        </p:nvSpPr>
        <p:spPr>
          <a:xfrm>
            <a:off x="402575" y="2366875"/>
            <a:ext cx="5559900" cy="4186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2800">
                <a:solidFill>
                  <a:srgbClr val="216884"/>
                </a:solidFill>
                <a:latin typeface="Century Gothic"/>
                <a:ea typeface="Century Gothic"/>
                <a:cs typeface="Century Gothic"/>
                <a:sym typeface="Century Gothic"/>
              </a:rPr>
              <a:t>Exposure settings control the amount of light recorded on the camera sensor. Incorrect settings can cause the image to be too bright or too dark (over / under exposed). We want an exposure that shows details in both the bright and dark areas of the image.</a:t>
            </a:r>
            <a:endParaRPr sz="2800">
              <a:solidFill>
                <a:srgbClr val="216884"/>
              </a:solidFill>
              <a:latin typeface="Century Gothic"/>
              <a:ea typeface="Century Gothic"/>
              <a:cs typeface="Century Gothic"/>
              <a:sym typeface="Century Gothic"/>
            </a:endParaRPr>
          </a:p>
        </p:txBody>
      </p:sp>
      <p:pic>
        <p:nvPicPr>
          <p:cNvPr id="313" name="Google Shape;313;p36"/>
          <p:cNvPicPr preferRelativeResize="0"/>
          <p:nvPr/>
        </p:nvPicPr>
        <p:blipFill>
          <a:blip r:embed="rId3">
            <a:alphaModFix/>
          </a:blip>
          <a:stretch>
            <a:fillRect/>
          </a:stretch>
        </p:blipFill>
        <p:spPr>
          <a:xfrm>
            <a:off x="6074375" y="2366875"/>
            <a:ext cx="5715000" cy="3810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7"/>
          <p:cNvSpPr txBox="1"/>
          <p:nvPr/>
        </p:nvSpPr>
        <p:spPr>
          <a:xfrm>
            <a:off x="402567" y="1188722"/>
            <a:ext cx="11386800" cy="70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sz="3600" b="1">
                <a:solidFill>
                  <a:srgbClr val="006285"/>
                </a:solidFill>
                <a:latin typeface="Century Gothic"/>
                <a:ea typeface="Century Gothic"/>
                <a:cs typeface="Century Gothic"/>
                <a:sym typeface="Century Gothic"/>
              </a:rPr>
              <a:t>Exposure</a:t>
            </a:r>
            <a:endParaRPr sz="3600" b="1">
              <a:solidFill>
                <a:srgbClr val="006285"/>
              </a:solidFill>
              <a:latin typeface="Century Gothic"/>
              <a:ea typeface="Century Gothic"/>
              <a:cs typeface="Century Gothic"/>
              <a:sym typeface="Century Gothic"/>
            </a:endParaRPr>
          </a:p>
        </p:txBody>
      </p:sp>
      <p:sp>
        <p:nvSpPr>
          <p:cNvPr id="319" name="Google Shape;319;p37"/>
          <p:cNvSpPr txBox="1"/>
          <p:nvPr/>
        </p:nvSpPr>
        <p:spPr>
          <a:xfrm>
            <a:off x="402575" y="1984075"/>
            <a:ext cx="7118100" cy="4873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2800">
                <a:solidFill>
                  <a:srgbClr val="216884"/>
                </a:solidFill>
                <a:latin typeface="Century Gothic"/>
                <a:ea typeface="Century Gothic"/>
                <a:cs typeface="Century Gothic"/>
                <a:sym typeface="Century Gothic"/>
              </a:rPr>
              <a:t>Aperture, shutter speed, and ISO are the 3 setting that we can control when using manual exposure mode. These settings dictate the exposure while also creating secondary impacts: depth of field, motion blur, and noise.</a:t>
            </a:r>
            <a:endParaRPr sz="2800">
              <a:solidFill>
                <a:srgbClr val="216884"/>
              </a:solidFill>
              <a:latin typeface="Century Gothic"/>
              <a:ea typeface="Century Gothic"/>
              <a:cs typeface="Century Gothic"/>
              <a:sym typeface="Century Gothic"/>
            </a:endParaRPr>
          </a:p>
          <a:p>
            <a:pPr marL="0" lvl="0" indent="0" algn="l" rtl="0">
              <a:lnSpc>
                <a:spcPct val="90000"/>
              </a:lnSpc>
              <a:spcBef>
                <a:spcPts val="1000"/>
              </a:spcBef>
              <a:spcAft>
                <a:spcPts val="0"/>
              </a:spcAft>
              <a:buNone/>
            </a:pPr>
            <a:r>
              <a:rPr lang="en-US" sz="2800">
                <a:solidFill>
                  <a:srgbClr val="216884"/>
                </a:solidFill>
                <a:latin typeface="Century Gothic"/>
                <a:ea typeface="Century Gothic"/>
                <a:cs typeface="Century Gothic"/>
                <a:sym typeface="Century Gothic"/>
              </a:rPr>
              <a:t>For beginners, you can </a:t>
            </a:r>
            <a:r>
              <a:rPr lang="en-US" sz="2800" b="1">
                <a:solidFill>
                  <a:srgbClr val="216884"/>
                </a:solidFill>
                <a:latin typeface="Century Gothic"/>
                <a:ea typeface="Century Gothic"/>
                <a:cs typeface="Century Gothic"/>
                <a:sym typeface="Century Gothic"/>
              </a:rPr>
              <a:t>use automatic exposure settings</a:t>
            </a:r>
            <a:r>
              <a:rPr lang="en-US" sz="2800">
                <a:solidFill>
                  <a:srgbClr val="216884"/>
                </a:solidFill>
                <a:latin typeface="Century Gothic"/>
                <a:ea typeface="Century Gothic"/>
                <a:cs typeface="Century Gothic"/>
                <a:sym typeface="Century Gothic"/>
              </a:rPr>
              <a:t>. Students with prior photo experience can utilize manual exposure.</a:t>
            </a:r>
            <a:endParaRPr sz="2800">
              <a:solidFill>
                <a:srgbClr val="216884"/>
              </a:solidFill>
              <a:latin typeface="Century Gothic"/>
              <a:ea typeface="Century Gothic"/>
              <a:cs typeface="Century Gothic"/>
              <a:sym typeface="Century Gothic"/>
            </a:endParaRPr>
          </a:p>
        </p:txBody>
      </p:sp>
      <p:pic>
        <p:nvPicPr>
          <p:cNvPr id="320" name="Google Shape;320;p37"/>
          <p:cNvPicPr preferRelativeResize="0"/>
          <p:nvPr/>
        </p:nvPicPr>
        <p:blipFill>
          <a:blip r:embed="rId3">
            <a:alphaModFix/>
          </a:blip>
          <a:stretch>
            <a:fillRect/>
          </a:stretch>
        </p:blipFill>
        <p:spPr>
          <a:xfrm>
            <a:off x="7520675" y="2081830"/>
            <a:ext cx="4126176" cy="373549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8"/>
          <p:cNvSpPr txBox="1"/>
          <p:nvPr/>
        </p:nvSpPr>
        <p:spPr>
          <a:xfrm>
            <a:off x="402567" y="1188722"/>
            <a:ext cx="11386800" cy="70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sz="3600" b="1">
                <a:solidFill>
                  <a:srgbClr val="006285"/>
                </a:solidFill>
                <a:latin typeface="Century Gothic"/>
                <a:ea typeface="Century Gothic"/>
                <a:cs typeface="Century Gothic"/>
                <a:sym typeface="Century Gothic"/>
              </a:rPr>
              <a:t>Focus</a:t>
            </a:r>
            <a:endParaRPr sz="3600" b="1">
              <a:solidFill>
                <a:srgbClr val="006285"/>
              </a:solidFill>
              <a:latin typeface="Century Gothic"/>
              <a:ea typeface="Century Gothic"/>
              <a:cs typeface="Century Gothic"/>
              <a:sym typeface="Century Gothic"/>
            </a:endParaRPr>
          </a:p>
        </p:txBody>
      </p:sp>
      <p:sp>
        <p:nvSpPr>
          <p:cNvPr id="326" name="Google Shape;326;p38"/>
          <p:cNvSpPr txBox="1"/>
          <p:nvPr/>
        </p:nvSpPr>
        <p:spPr>
          <a:xfrm>
            <a:off x="402575" y="1984075"/>
            <a:ext cx="6822900" cy="5009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2800">
                <a:solidFill>
                  <a:srgbClr val="216884"/>
                </a:solidFill>
                <a:latin typeface="Century Gothic"/>
                <a:ea typeface="Century Gothic"/>
                <a:cs typeface="Century Gothic"/>
                <a:sym typeface="Century Gothic"/>
              </a:rPr>
              <a:t>If you want to use Auto focus settings, check to make sure this is turned on in </a:t>
            </a:r>
            <a:r>
              <a:rPr lang="en-US" sz="2800" b="1">
                <a:solidFill>
                  <a:srgbClr val="216884"/>
                </a:solidFill>
                <a:latin typeface="Century Gothic"/>
                <a:ea typeface="Century Gothic"/>
                <a:cs typeface="Century Gothic"/>
                <a:sym typeface="Century Gothic"/>
              </a:rPr>
              <a:t>TWO PLACES:</a:t>
            </a:r>
            <a:r>
              <a:rPr lang="en-US" sz="2800">
                <a:solidFill>
                  <a:srgbClr val="216884"/>
                </a:solidFill>
                <a:latin typeface="Century Gothic"/>
                <a:ea typeface="Century Gothic"/>
                <a:cs typeface="Century Gothic"/>
                <a:sym typeface="Century Gothic"/>
              </a:rPr>
              <a:t> </a:t>
            </a:r>
            <a:endParaRPr sz="2800">
              <a:solidFill>
                <a:srgbClr val="216884"/>
              </a:solidFill>
              <a:latin typeface="Century Gothic"/>
              <a:ea typeface="Century Gothic"/>
              <a:cs typeface="Century Gothic"/>
              <a:sym typeface="Century Gothic"/>
            </a:endParaRPr>
          </a:p>
          <a:p>
            <a:pPr marL="457200" lvl="0" indent="-406400" algn="l" rtl="0">
              <a:lnSpc>
                <a:spcPct val="100000"/>
              </a:lnSpc>
              <a:spcBef>
                <a:spcPts val="1000"/>
              </a:spcBef>
              <a:spcAft>
                <a:spcPts val="0"/>
              </a:spcAft>
              <a:buClr>
                <a:srgbClr val="216884"/>
              </a:buClr>
              <a:buSzPts val="2800"/>
              <a:buFont typeface="Century Gothic"/>
              <a:buAutoNum type="arabicPeriod"/>
            </a:pPr>
            <a:r>
              <a:rPr lang="en-US" sz="2800">
                <a:solidFill>
                  <a:srgbClr val="216884"/>
                </a:solidFill>
                <a:latin typeface="Century Gothic"/>
                <a:ea typeface="Century Gothic"/>
                <a:cs typeface="Century Gothic"/>
                <a:sym typeface="Century Gothic"/>
              </a:rPr>
              <a:t>On the switch on the barrel of the lens and </a:t>
            </a:r>
            <a:endParaRPr sz="2800">
              <a:solidFill>
                <a:srgbClr val="216884"/>
              </a:solidFill>
              <a:latin typeface="Century Gothic"/>
              <a:ea typeface="Century Gothic"/>
              <a:cs typeface="Century Gothic"/>
              <a:sym typeface="Century Gothic"/>
            </a:endParaRPr>
          </a:p>
          <a:p>
            <a:pPr marL="457200" lvl="0" indent="-406400" algn="l" rtl="0">
              <a:lnSpc>
                <a:spcPct val="100000"/>
              </a:lnSpc>
              <a:spcBef>
                <a:spcPts val="0"/>
              </a:spcBef>
              <a:spcAft>
                <a:spcPts val="0"/>
              </a:spcAft>
              <a:buClr>
                <a:srgbClr val="216884"/>
              </a:buClr>
              <a:buSzPts val="2800"/>
              <a:buFont typeface="Century Gothic"/>
              <a:buAutoNum type="arabicPeriod"/>
            </a:pPr>
            <a:r>
              <a:rPr lang="en-US" sz="2800">
                <a:solidFill>
                  <a:srgbClr val="216884"/>
                </a:solidFill>
                <a:latin typeface="Century Gothic"/>
                <a:ea typeface="Century Gothic"/>
                <a:cs typeface="Century Gothic"/>
                <a:sym typeface="Century Gothic"/>
              </a:rPr>
              <a:t>The touch screen settings on the camera screen </a:t>
            </a:r>
            <a:endParaRPr sz="2800">
              <a:solidFill>
                <a:srgbClr val="216884"/>
              </a:solidFill>
              <a:latin typeface="Century Gothic"/>
              <a:ea typeface="Century Gothic"/>
              <a:cs typeface="Century Gothic"/>
              <a:sym typeface="Century Gothic"/>
            </a:endParaRPr>
          </a:p>
          <a:p>
            <a:pPr marL="0" lvl="0" indent="0" algn="l" rtl="0">
              <a:lnSpc>
                <a:spcPct val="100000"/>
              </a:lnSpc>
              <a:spcBef>
                <a:spcPts val="1000"/>
              </a:spcBef>
              <a:spcAft>
                <a:spcPts val="0"/>
              </a:spcAft>
              <a:buNone/>
            </a:pPr>
            <a:r>
              <a:rPr lang="en-US" sz="2800">
                <a:solidFill>
                  <a:srgbClr val="216884"/>
                </a:solidFill>
                <a:latin typeface="Century Gothic"/>
                <a:ea typeface="Century Gothic"/>
                <a:cs typeface="Century Gothic"/>
                <a:sym typeface="Century Gothic"/>
              </a:rPr>
              <a:t>There are two focus modes: </a:t>
            </a:r>
            <a:r>
              <a:rPr lang="en-US" sz="2800" b="1">
                <a:solidFill>
                  <a:srgbClr val="216884"/>
                </a:solidFill>
                <a:latin typeface="Century Gothic"/>
                <a:ea typeface="Century Gothic"/>
                <a:cs typeface="Century Gothic"/>
                <a:sym typeface="Century Gothic"/>
              </a:rPr>
              <a:t>One-Shot AF</a:t>
            </a:r>
            <a:r>
              <a:rPr lang="en-US" sz="2800">
                <a:solidFill>
                  <a:srgbClr val="216884"/>
                </a:solidFill>
                <a:latin typeface="Century Gothic"/>
                <a:ea typeface="Century Gothic"/>
                <a:cs typeface="Century Gothic"/>
                <a:sym typeface="Century Gothic"/>
              </a:rPr>
              <a:t>, which works well for still subjects, and </a:t>
            </a:r>
            <a:r>
              <a:rPr lang="en-US" sz="2800" b="1">
                <a:solidFill>
                  <a:srgbClr val="216884"/>
                </a:solidFill>
                <a:latin typeface="Century Gothic"/>
                <a:ea typeface="Century Gothic"/>
                <a:cs typeface="Century Gothic"/>
                <a:sym typeface="Century Gothic"/>
              </a:rPr>
              <a:t>Servo AF</a:t>
            </a:r>
            <a:r>
              <a:rPr lang="en-US" sz="2800">
                <a:solidFill>
                  <a:srgbClr val="216884"/>
                </a:solidFill>
                <a:latin typeface="Century Gothic"/>
                <a:ea typeface="Century Gothic"/>
                <a:cs typeface="Century Gothic"/>
                <a:sym typeface="Century Gothic"/>
              </a:rPr>
              <a:t> for moving subjects.</a:t>
            </a:r>
            <a:endParaRPr sz="2800">
              <a:solidFill>
                <a:srgbClr val="216884"/>
              </a:solidFill>
              <a:latin typeface="Century Gothic"/>
              <a:ea typeface="Century Gothic"/>
              <a:cs typeface="Century Gothic"/>
              <a:sym typeface="Century Gothic"/>
            </a:endParaRPr>
          </a:p>
        </p:txBody>
      </p:sp>
      <p:pic>
        <p:nvPicPr>
          <p:cNvPr id="327" name="Google Shape;327;p38"/>
          <p:cNvPicPr preferRelativeResize="0"/>
          <p:nvPr/>
        </p:nvPicPr>
        <p:blipFill>
          <a:blip r:embed="rId3">
            <a:alphaModFix/>
          </a:blip>
          <a:stretch>
            <a:fillRect/>
          </a:stretch>
        </p:blipFill>
        <p:spPr>
          <a:xfrm>
            <a:off x="7225500" y="1984075"/>
            <a:ext cx="4762500" cy="3238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9"/>
          <p:cNvSpPr txBox="1"/>
          <p:nvPr/>
        </p:nvSpPr>
        <p:spPr>
          <a:xfrm>
            <a:off x="402567" y="1188722"/>
            <a:ext cx="11386800" cy="70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sz="3600" b="1">
                <a:solidFill>
                  <a:srgbClr val="006285"/>
                </a:solidFill>
                <a:latin typeface="Century Gothic"/>
                <a:ea typeface="Century Gothic"/>
                <a:cs typeface="Century Gothic"/>
                <a:sym typeface="Century Gothic"/>
              </a:rPr>
              <a:t>Focus</a:t>
            </a:r>
            <a:endParaRPr sz="3600" b="1">
              <a:solidFill>
                <a:srgbClr val="006285"/>
              </a:solidFill>
              <a:latin typeface="Century Gothic"/>
              <a:ea typeface="Century Gothic"/>
              <a:cs typeface="Century Gothic"/>
              <a:sym typeface="Century Gothic"/>
            </a:endParaRPr>
          </a:p>
        </p:txBody>
      </p:sp>
      <p:sp>
        <p:nvSpPr>
          <p:cNvPr id="333" name="Google Shape;333;p39"/>
          <p:cNvSpPr txBox="1"/>
          <p:nvPr/>
        </p:nvSpPr>
        <p:spPr>
          <a:xfrm>
            <a:off x="402575" y="1984075"/>
            <a:ext cx="5407800" cy="47553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1000"/>
              </a:spcBef>
              <a:spcAft>
                <a:spcPts val="0"/>
              </a:spcAft>
              <a:buNone/>
            </a:pPr>
            <a:r>
              <a:rPr lang="en-US" sz="2800">
                <a:solidFill>
                  <a:srgbClr val="216884"/>
                </a:solidFill>
                <a:latin typeface="Century Gothic"/>
                <a:ea typeface="Century Gothic"/>
                <a:cs typeface="Century Gothic"/>
                <a:sym typeface="Century Gothic"/>
              </a:rPr>
              <a:t>You can also set different focus point zones. In </a:t>
            </a:r>
            <a:r>
              <a:rPr lang="en-US" sz="2800" u="sng">
                <a:solidFill>
                  <a:srgbClr val="216884"/>
                </a:solidFill>
                <a:latin typeface="Century Gothic"/>
                <a:ea typeface="Century Gothic"/>
                <a:cs typeface="Century Gothic"/>
                <a:sym typeface="Century Gothic"/>
              </a:rPr>
              <a:t>Viewfinder</a:t>
            </a:r>
            <a:r>
              <a:rPr lang="en-US" sz="2800">
                <a:solidFill>
                  <a:srgbClr val="216884"/>
                </a:solidFill>
                <a:latin typeface="Century Gothic"/>
                <a:ea typeface="Century Gothic"/>
                <a:cs typeface="Century Gothic"/>
                <a:sym typeface="Century Gothic"/>
              </a:rPr>
              <a:t> mode: </a:t>
            </a:r>
            <a:endParaRPr sz="2800">
              <a:solidFill>
                <a:srgbClr val="216884"/>
              </a:solidFill>
              <a:latin typeface="Century Gothic"/>
              <a:ea typeface="Century Gothic"/>
              <a:cs typeface="Century Gothic"/>
              <a:sym typeface="Century Gothic"/>
            </a:endParaRPr>
          </a:p>
          <a:p>
            <a:pPr marL="457200" lvl="0" indent="-393065" algn="l" rtl="0">
              <a:lnSpc>
                <a:spcPct val="100000"/>
              </a:lnSpc>
              <a:spcBef>
                <a:spcPts val="1000"/>
              </a:spcBef>
              <a:spcAft>
                <a:spcPts val="0"/>
              </a:spcAft>
              <a:buClr>
                <a:srgbClr val="216884"/>
              </a:buClr>
              <a:buSzPct val="100000"/>
              <a:buFont typeface="Century Gothic"/>
              <a:buChar char="●"/>
            </a:pPr>
            <a:r>
              <a:rPr lang="en-US" sz="2800">
                <a:solidFill>
                  <a:srgbClr val="216884"/>
                </a:solidFill>
                <a:latin typeface="Century Gothic"/>
                <a:ea typeface="Century Gothic"/>
                <a:cs typeface="Century Gothic"/>
                <a:sym typeface="Century Gothic"/>
              </a:rPr>
              <a:t>Spot</a:t>
            </a:r>
            <a:endParaRPr sz="2800">
              <a:solidFill>
                <a:srgbClr val="216884"/>
              </a:solidFill>
              <a:latin typeface="Century Gothic"/>
              <a:ea typeface="Century Gothic"/>
              <a:cs typeface="Century Gothic"/>
              <a:sym typeface="Century Gothic"/>
            </a:endParaRPr>
          </a:p>
          <a:p>
            <a:pPr marL="457200" lvl="0" indent="-393065" algn="l" rtl="0">
              <a:lnSpc>
                <a:spcPct val="100000"/>
              </a:lnSpc>
              <a:spcBef>
                <a:spcPts val="0"/>
              </a:spcBef>
              <a:spcAft>
                <a:spcPts val="0"/>
              </a:spcAft>
              <a:buClr>
                <a:srgbClr val="216884"/>
              </a:buClr>
              <a:buSzPct val="100000"/>
              <a:buFont typeface="Century Gothic"/>
              <a:buChar char="●"/>
            </a:pPr>
            <a:r>
              <a:rPr lang="en-US" sz="2800">
                <a:solidFill>
                  <a:srgbClr val="216884"/>
                </a:solidFill>
                <a:latin typeface="Century Gothic"/>
                <a:ea typeface="Century Gothic"/>
                <a:cs typeface="Century Gothic"/>
                <a:sym typeface="Century Gothic"/>
              </a:rPr>
              <a:t>1-point</a:t>
            </a:r>
            <a:endParaRPr sz="2800">
              <a:solidFill>
                <a:srgbClr val="216884"/>
              </a:solidFill>
              <a:latin typeface="Century Gothic"/>
              <a:ea typeface="Century Gothic"/>
              <a:cs typeface="Century Gothic"/>
              <a:sym typeface="Century Gothic"/>
            </a:endParaRPr>
          </a:p>
          <a:p>
            <a:pPr marL="457200" lvl="0" indent="-393065" algn="l" rtl="0">
              <a:lnSpc>
                <a:spcPct val="100000"/>
              </a:lnSpc>
              <a:spcBef>
                <a:spcPts val="0"/>
              </a:spcBef>
              <a:spcAft>
                <a:spcPts val="0"/>
              </a:spcAft>
              <a:buClr>
                <a:srgbClr val="216884"/>
              </a:buClr>
              <a:buSzPct val="100000"/>
              <a:buFont typeface="Century Gothic"/>
              <a:buChar char="●"/>
            </a:pPr>
            <a:r>
              <a:rPr lang="en-US" sz="2800">
                <a:solidFill>
                  <a:srgbClr val="216884"/>
                </a:solidFill>
                <a:latin typeface="Century Gothic"/>
                <a:ea typeface="Century Gothic"/>
                <a:cs typeface="Century Gothic"/>
                <a:sym typeface="Century Gothic"/>
              </a:rPr>
              <a:t>Zone</a:t>
            </a:r>
            <a:endParaRPr sz="2800">
              <a:solidFill>
                <a:srgbClr val="216884"/>
              </a:solidFill>
              <a:latin typeface="Century Gothic"/>
              <a:ea typeface="Century Gothic"/>
              <a:cs typeface="Century Gothic"/>
              <a:sym typeface="Century Gothic"/>
            </a:endParaRPr>
          </a:p>
          <a:p>
            <a:pPr marL="457200" lvl="0" indent="-393065" algn="l" rtl="0">
              <a:lnSpc>
                <a:spcPct val="100000"/>
              </a:lnSpc>
              <a:spcBef>
                <a:spcPts val="0"/>
              </a:spcBef>
              <a:spcAft>
                <a:spcPts val="0"/>
              </a:spcAft>
              <a:buClr>
                <a:srgbClr val="216884"/>
              </a:buClr>
              <a:buSzPct val="100000"/>
              <a:buFont typeface="Century Gothic"/>
              <a:buChar char="●"/>
            </a:pPr>
            <a:r>
              <a:rPr lang="en-US" sz="2800">
                <a:solidFill>
                  <a:srgbClr val="216884"/>
                </a:solidFill>
                <a:latin typeface="Century Gothic"/>
                <a:ea typeface="Century Gothic"/>
                <a:cs typeface="Century Gothic"/>
                <a:sym typeface="Century Gothic"/>
              </a:rPr>
              <a:t>Large Zone</a:t>
            </a:r>
            <a:endParaRPr sz="2800">
              <a:solidFill>
                <a:srgbClr val="216884"/>
              </a:solidFill>
              <a:latin typeface="Century Gothic"/>
              <a:ea typeface="Century Gothic"/>
              <a:cs typeface="Century Gothic"/>
              <a:sym typeface="Century Gothic"/>
            </a:endParaRPr>
          </a:p>
          <a:p>
            <a:pPr marL="457200" lvl="0" indent="-393065" algn="l" rtl="0">
              <a:lnSpc>
                <a:spcPct val="100000"/>
              </a:lnSpc>
              <a:spcBef>
                <a:spcPts val="0"/>
              </a:spcBef>
              <a:spcAft>
                <a:spcPts val="0"/>
              </a:spcAft>
              <a:buClr>
                <a:srgbClr val="216884"/>
              </a:buClr>
              <a:buSzPct val="100000"/>
              <a:buFont typeface="Century Gothic"/>
              <a:buChar char="●"/>
            </a:pPr>
            <a:r>
              <a:rPr lang="en-US" sz="2800">
                <a:solidFill>
                  <a:srgbClr val="216884"/>
                </a:solidFill>
                <a:latin typeface="Century Gothic"/>
                <a:ea typeface="Century Gothic"/>
                <a:cs typeface="Century Gothic"/>
                <a:sym typeface="Century Gothic"/>
              </a:rPr>
              <a:t>Auto Selection area</a:t>
            </a:r>
            <a:endParaRPr sz="2800">
              <a:solidFill>
                <a:srgbClr val="216884"/>
              </a:solidFill>
              <a:latin typeface="Century Gothic"/>
              <a:ea typeface="Century Gothic"/>
              <a:cs typeface="Century Gothic"/>
              <a:sym typeface="Century Gothic"/>
            </a:endParaRPr>
          </a:p>
          <a:p>
            <a:pPr marL="0" lvl="0" indent="0" algn="l" rtl="0">
              <a:lnSpc>
                <a:spcPct val="100000"/>
              </a:lnSpc>
              <a:spcBef>
                <a:spcPts val="1000"/>
              </a:spcBef>
              <a:spcAft>
                <a:spcPts val="0"/>
              </a:spcAft>
              <a:buNone/>
            </a:pPr>
            <a:endParaRPr sz="2800">
              <a:solidFill>
                <a:srgbClr val="216884"/>
              </a:solidFill>
              <a:latin typeface="Century Gothic"/>
              <a:ea typeface="Century Gothic"/>
              <a:cs typeface="Century Gothic"/>
              <a:sym typeface="Century Gothic"/>
            </a:endParaRPr>
          </a:p>
          <a:p>
            <a:pPr marL="0" lvl="0" indent="0" algn="l" rtl="0">
              <a:lnSpc>
                <a:spcPct val="100000"/>
              </a:lnSpc>
              <a:spcBef>
                <a:spcPts val="1000"/>
              </a:spcBef>
              <a:spcAft>
                <a:spcPts val="0"/>
              </a:spcAft>
              <a:buNone/>
            </a:pPr>
            <a:r>
              <a:rPr lang="en-US" sz="2800">
                <a:solidFill>
                  <a:srgbClr val="216884"/>
                </a:solidFill>
                <a:latin typeface="Century Gothic"/>
                <a:ea typeface="Century Gothic"/>
                <a:cs typeface="Century Gothic"/>
                <a:sym typeface="Century Gothic"/>
              </a:rPr>
              <a:t>In </a:t>
            </a:r>
            <a:r>
              <a:rPr lang="en-US" sz="2800" u="sng">
                <a:solidFill>
                  <a:srgbClr val="216884"/>
                </a:solidFill>
                <a:latin typeface="Century Gothic"/>
                <a:ea typeface="Century Gothic"/>
                <a:cs typeface="Century Gothic"/>
                <a:sym typeface="Century Gothic"/>
              </a:rPr>
              <a:t>Live View</a:t>
            </a:r>
            <a:r>
              <a:rPr lang="en-US" sz="2800">
                <a:solidFill>
                  <a:srgbClr val="216884"/>
                </a:solidFill>
                <a:latin typeface="Century Gothic"/>
                <a:ea typeface="Century Gothic"/>
                <a:cs typeface="Century Gothic"/>
                <a:sym typeface="Century Gothic"/>
              </a:rPr>
              <a:t> mode:</a:t>
            </a:r>
            <a:endParaRPr sz="2800">
              <a:solidFill>
                <a:srgbClr val="216884"/>
              </a:solidFill>
              <a:latin typeface="Century Gothic"/>
              <a:ea typeface="Century Gothic"/>
              <a:cs typeface="Century Gothic"/>
              <a:sym typeface="Century Gothic"/>
            </a:endParaRPr>
          </a:p>
          <a:p>
            <a:pPr marL="457200" lvl="0" indent="-393065" algn="l" rtl="0">
              <a:lnSpc>
                <a:spcPct val="100000"/>
              </a:lnSpc>
              <a:spcBef>
                <a:spcPts val="1000"/>
              </a:spcBef>
              <a:spcAft>
                <a:spcPts val="0"/>
              </a:spcAft>
              <a:buClr>
                <a:srgbClr val="216884"/>
              </a:buClr>
              <a:buSzPct val="100000"/>
              <a:buFont typeface="Century Gothic"/>
              <a:buChar char="●"/>
            </a:pPr>
            <a:r>
              <a:rPr lang="en-US" sz="2800">
                <a:solidFill>
                  <a:srgbClr val="216884"/>
                </a:solidFill>
                <a:latin typeface="Century Gothic"/>
                <a:ea typeface="Century Gothic"/>
                <a:cs typeface="Century Gothic"/>
                <a:sym typeface="Century Gothic"/>
              </a:rPr>
              <a:t>Face Tracking</a:t>
            </a:r>
            <a:endParaRPr sz="2800">
              <a:solidFill>
                <a:srgbClr val="216884"/>
              </a:solidFill>
              <a:latin typeface="Century Gothic"/>
              <a:ea typeface="Century Gothic"/>
              <a:cs typeface="Century Gothic"/>
              <a:sym typeface="Century Gothic"/>
            </a:endParaRPr>
          </a:p>
          <a:p>
            <a:pPr marL="457200" lvl="0" indent="-393065" algn="l" rtl="0">
              <a:lnSpc>
                <a:spcPct val="100000"/>
              </a:lnSpc>
              <a:spcBef>
                <a:spcPts val="0"/>
              </a:spcBef>
              <a:spcAft>
                <a:spcPts val="0"/>
              </a:spcAft>
              <a:buClr>
                <a:srgbClr val="216884"/>
              </a:buClr>
              <a:buSzPct val="100000"/>
              <a:buFont typeface="Century Gothic"/>
              <a:buChar char="●"/>
            </a:pPr>
            <a:r>
              <a:rPr lang="en-US" sz="2800">
                <a:solidFill>
                  <a:srgbClr val="216884"/>
                </a:solidFill>
                <a:latin typeface="Century Gothic"/>
                <a:ea typeface="Century Gothic"/>
                <a:cs typeface="Century Gothic"/>
                <a:sym typeface="Century Gothic"/>
              </a:rPr>
              <a:t>Spot</a:t>
            </a:r>
            <a:endParaRPr sz="2800">
              <a:solidFill>
                <a:srgbClr val="216884"/>
              </a:solidFill>
              <a:latin typeface="Century Gothic"/>
              <a:ea typeface="Century Gothic"/>
              <a:cs typeface="Century Gothic"/>
              <a:sym typeface="Century Gothic"/>
            </a:endParaRPr>
          </a:p>
          <a:p>
            <a:pPr marL="457200" lvl="0" indent="-393065" algn="l" rtl="0">
              <a:lnSpc>
                <a:spcPct val="100000"/>
              </a:lnSpc>
              <a:spcBef>
                <a:spcPts val="0"/>
              </a:spcBef>
              <a:spcAft>
                <a:spcPts val="0"/>
              </a:spcAft>
              <a:buClr>
                <a:srgbClr val="216884"/>
              </a:buClr>
              <a:buSzPct val="100000"/>
              <a:buFont typeface="Century Gothic"/>
              <a:buChar char="●"/>
            </a:pPr>
            <a:r>
              <a:rPr lang="en-US" sz="2800">
                <a:solidFill>
                  <a:srgbClr val="216884"/>
                </a:solidFill>
                <a:latin typeface="Century Gothic"/>
                <a:ea typeface="Century Gothic"/>
                <a:cs typeface="Century Gothic"/>
                <a:sym typeface="Century Gothic"/>
              </a:rPr>
              <a:t>1-point</a:t>
            </a:r>
            <a:endParaRPr sz="2800">
              <a:solidFill>
                <a:srgbClr val="216884"/>
              </a:solidFill>
              <a:latin typeface="Century Gothic"/>
              <a:ea typeface="Century Gothic"/>
              <a:cs typeface="Century Gothic"/>
              <a:sym typeface="Century Gothic"/>
            </a:endParaRPr>
          </a:p>
          <a:p>
            <a:pPr marL="457200" lvl="0" indent="-393065" algn="l" rtl="0">
              <a:lnSpc>
                <a:spcPct val="100000"/>
              </a:lnSpc>
              <a:spcBef>
                <a:spcPts val="0"/>
              </a:spcBef>
              <a:spcAft>
                <a:spcPts val="0"/>
              </a:spcAft>
              <a:buClr>
                <a:srgbClr val="216884"/>
              </a:buClr>
              <a:buSzPct val="100000"/>
              <a:buFont typeface="Century Gothic"/>
              <a:buChar char="●"/>
            </a:pPr>
            <a:r>
              <a:rPr lang="en-US" sz="2800">
                <a:solidFill>
                  <a:srgbClr val="216884"/>
                </a:solidFill>
                <a:latin typeface="Century Gothic"/>
                <a:ea typeface="Century Gothic"/>
                <a:cs typeface="Century Gothic"/>
                <a:sym typeface="Century Gothic"/>
              </a:rPr>
              <a:t>Zone</a:t>
            </a:r>
            <a:endParaRPr sz="2800">
              <a:solidFill>
                <a:srgbClr val="216884"/>
              </a:solidFill>
              <a:latin typeface="Century Gothic"/>
              <a:ea typeface="Century Gothic"/>
              <a:cs typeface="Century Gothic"/>
              <a:sym typeface="Century Gothic"/>
            </a:endParaRPr>
          </a:p>
        </p:txBody>
      </p:sp>
      <p:pic>
        <p:nvPicPr>
          <p:cNvPr id="334" name="Google Shape;334;p39"/>
          <p:cNvPicPr preferRelativeResize="0"/>
          <p:nvPr/>
        </p:nvPicPr>
        <p:blipFill>
          <a:blip r:embed="rId3">
            <a:alphaModFix/>
          </a:blip>
          <a:stretch>
            <a:fillRect/>
          </a:stretch>
        </p:blipFill>
        <p:spPr>
          <a:xfrm>
            <a:off x="5826175" y="2312775"/>
            <a:ext cx="6100501" cy="36596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0"/>
          <p:cNvSpPr txBox="1"/>
          <p:nvPr/>
        </p:nvSpPr>
        <p:spPr>
          <a:xfrm>
            <a:off x="402575" y="1984075"/>
            <a:ext cx="5407800" cy="4721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2800">
                <a:solidFill>
                  <a:srgbClr val="216884"/>
                </a:solidFill>
                <a:latin typeface="Century Gothic"/>
                <a:ea typeface="Century Gothic"/>
                <a:cs typeface="Century Gothic"/>
                <a:sym typeface="Century Gothic"/>
              </a:rPr>
              <a:t>After capturing a photo or video, review it instantly using the </a:t>
            </a:r>
            <a:r>
              <a:rPr lang="en-US" sz="2800" b="1">
                <a:solidFill>
                  <a:srgbClr val="216884"/>
                </a:solidFill>
                <a:latin typeface="Century Gothic"/>
                <a:ea typeface="Century Gothic"/>
                <a:cs typeface="Century Gothic"/>
                <a:sym typeface="Century Gothic"/>
              </a:rPr>
              <a:t>Playback Button</a:t>
            </a:r>
            <a:r>
              <a:rPr lang="en-US" sz="2800">
                <a:solidFill>
                  <a:srgbClr val="216884"/>
                </a:solidFill>
                <a:latin typeface="Century Gothic"/>
                <a:ea typeface="Century Gothic"/>
                <a:cs typeface="Century Gothic"/>
                <a:sym typeface="Century Gothic"/>
              </a:rPr>
              <a:t>. Use the </a:t>
            </a:r>
            <a:r>
              <a:rPr lang="en-US" sz="2800" b="1">
                <a:solidFill>
                  <a:srgbClr val="216884"/>
                </a:solidFill>
                <a:latin typeface="Century Gothic"/>
                <a:ea typeface="Century Gothic"/>
                <a:cs typeface="Century Gothic"/>
                <a:sym typeface="Century Gothic"/>
              </a:rPr>
              <a:t>Magnify Button</a:t>
            </a:r>
            <a:r>
              <a:rPr lang="en-US" sz="2800">
                <a:solidFill>
                  <a:srgbClr val="216884"/>
                </a:solidFill>
                <a:latin typeface="Century Gothic"/>
                <a:ea typeface="Century Gothic"/>
                <a:cs typeface="Century Gothic"/>
                <a:sym typeface="Century Gothic"/>
              </a:rPr>
              <a:t> to ensure that your photo is in focus. Crisp focus is essential to creating a compelling image!</a:t>
            </a:r>
            <a:endParaRPr sz="2800">
              <a:solidFill>
                <a:srgbClr val="216884"/>
              </a:solidFill>
              <a:latin typeface="Century Gothic"/>
              <a:ea typeface="Century Gothic"/>
              <a:cs typeface="Century Gothic"/>
              <a:sym typeface="Century Gothic"/>
            </a:endParaRPr>
          </a:p>
          <a:p>
            <a:pPr marL="457200" lvl="0" indent="0" algn="l" rtl="0">
              <a:lnSpc>
                <a:spcPct val="100000"/>
              </a:lnSpc>
              <a:spcBef>
                <a:spcPts val="1000"/>
              </a:spcBef>
              <a:spcAft>
                <a:spcPts val="0"/>
              </a:spcAft>
              <a:buNone/>
            </a:pPr>
            <a:endParaRPr sz="2800">
              <a:solidFill>
                <a:srgbClr val="216884"/>
              </a:solidFill>
              <a:latin typeface="Century Gothic"/>
              <a:ea typeface="Century Gothic"/>
              <a:cs typeface="Century Gothic"/>
              <a:sym typeface="Century Gothic"/>
            </a:endParaRPr>
          </a:p>
          <a:p>
            <a:pPr marL="0" lvl="0" indent="0" algn="l" rtl="0">
              <a:lnSpc>
                <a:spcPct val="100000"/>
              </a:lnSpc>
              <a:spcBef>
                <a:spcPts val="1000"/>
              </a:spcBef>
              <a:spcAft>
                <a:spcPts val="0"/>
              </a:spcAft>
              <a:buNone/>
            </a:pPr>
            <a:r>
              <a:rPr lang="en-US" sz="2800" b="1">
                <a:solidFill>
                  <a:srgbClr val="216884"/>
                </a:solidFill>
                <a:latin typeface="Century Gothic"/>
                <a:ea typeface="Century Gothic"/>
                <a:cs typeface="Century Gothic"/>
                <a:sym typeface="Century Gothic"/>
              </a:rPr>
              <a:t>Always check your focus!!</a:t>
            </a:r>
            <a:endParaRPr sz="2800" b="1">
              <a:solidFill>
                <a:srgbClr val="216884"/>
              </a:solidFill>
              <a:latin typeface="Century Gothic"/>
              <a:ea typeface="Century Gothic"/>
              <a:cs typeface="Century Gothic"/>
              <a:sym typeface="Century Gothic"/>
            </a:endParaRPr>
          </a:p>
        </p:txBody>
      </p:sp>
      <p:pic>
        <p:nvPicPr>
          <p:cNvPr id="340" name="Google Shape;340;p40" descr="Canon EOS 90D back"/>
          <p:cNvPicPr preferRelativeResize="0"/>
          <p:nvPr/>
        </p:nvPicPr>
        <p:blipFill>
          <a:blip r:embed="rId3">
            <a:alphaModFix/>
          </a:blip>
          <a:stretch>
            <a:fillRect/>
          </a:stretch>
        </p:blipFill>
        <p:spPr>
          <a:xfrm>
            <a:off x="6729182" y="955850"/>
            <a:ext cx="4967643" cy="5902151"/>
          </a:xfrm>
          <a:prstGeom prst="rect">
            <a:avLst/>
          </a:prstGeom>
          <a:noFill/>
          <a:ln>
            <a:noFill/>
          </a:ln>
        </p:spPr>
      </p:pic>
      <p:sp>
        <p:nvSpPr>
          <p:cNvPr id="341" name="Google Shape;341;p40"/>
          <p:cNvSpPr txBox="1"/>
          <p:nvPr/>
        </p:nvSpPr>
        <p:spPr>
          <a:xfrm>
            <a:off x="402567" y="1188722"/>
            <a:ext cx="11386800" cy="70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sz="3600" b="1">
                <a:solidFill>
                  <a:srgbClr val="006285"/>
                </a:solidFill>
                <a:latin typeface="Century Gothic"/>
                <a:ea typeface="Century Gothic"/>
                <a:cs typeface="Century Gothic"/>
                <a:sym typeface="Century Gothic"/>
              </a:rPr>
              <a:t>Focus</a:t>
            </a:r>
            <a:endParaRPr sz="3600" b="1">
              <a:solidFill>
                <a:srgbClr val="006285"/>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1"/>
          <p:cNvSpPr txBox="1"/>
          <p:nvPr/>
        </p:nvSpPr>
        <p:spPr>
          <a:xfrm>
            <a:off x="402567" y="1188722"/>
            <a:ext cx="11386800" cy="70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sz="3600" b="1">
                <a:solidFill>
                  <a:srgbClr val="006285"/>
                </a:solidFill>
                <a:latin typeface="Century Gothic"/>
                <a:ea typeface="Century Gothic"/>
                <a:cs typeface="Century Gothic"/>
                <a:sym typeface="Century Gothic"/>
              </a:rPr>
              <a:t>Photo vs. Video Mode</a:t>
            </a:r>
            <a:endParaRPr sz="3600" b="1">
              <a:solidFill>
                <a:srgbClr val="006285"/>
              </a:solidFill>
              <a:latin typeface="Century Gothic"/>
              <a:ea typeface="Century Gothic"/>
              <a:cs typeface="Century Gothic"/>
              <a:sym typeface="Century Gothic"/>
            </a:endParaRPr>
          </a:p>
        </p:txBody>
      </p:sp>
      <p:sp>
        <p:nvSpPr>
          <p:cNvPr id="347" name="Google Shape;347;p41"/>
          <p:cNvSpPr txBox="1"/>
          <p:nvPr/>
        </p:nvSpPr>
        <p:spPr>
          <a:xfrm>
            <a:off x="6521775" y="2224900"/>
            <a:ext cx="5407800" cy="45147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None/>
            </a:pPr>
            <a:r>
              <a:rPr lang="en-US" sz="2800">
                <a:solidFill>
                  <a:srgbClr val="216884"/>
                </a:solidFill>
                <a:latin typeface="Century Gothic"/>
                <a:ea typeface="Century Gothic"/>
                <a:cs typeface="Century Gothic"/>
                <a:sym typeface="Century Gothic"/>
              </a:rPr>
              <a:t>Toggle between photo and video capture modes.</a:t>
            </a:r>
            <a:endParaRPr sz="2800">
              <a:solidFill>
                <a:srgbClr val="216884"/>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2800">
              <a:solidFill>
                <a:srgbClr val="216884"/>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r>
              <a:rPr lang="en-US" sz="2800">
                <a:solidFill>
                  <a:srgbClr val="216884"/>
                </a:solidFill>
                <a:latin typeface="Century Gothic"/>
                <a:ea typeface="Century Gothic"/>
                <a:cs typeface="Century Gothic"/>
                <a:sym typeface="Century Gothic"/>
              </a:rPr>
              <a:t>In video mode you will always be looking at the LCD screen to see your framing and settings.</a:t>
            </a:r>
            <a:endParaRPr sz="2800">
              <a:solidFill>
                <a:srgbClr val="216884"/>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2800">
              <a:solidFill>
                <a:srgbClr val="216884"/>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r>
              <a:rPr lang="en-US" sz="2800">
                <a:solidFill>
                  <a:srgbClr val="216884"/>
                </a:solidFill>
                <a:latin typeface="Century Gothic"/>
                <a:ea typeface="Century Gothic"/>
                <a:cs typeface="Century Gothic"/>
                <a:sym typeface="Century Gothic"/>
              </a:rPr>
              <a:t>Set your camera to record </a:t>
            </a:r>
            <a:r>
              <a:rPr lang="en-US" sz="2800" b="1">
                <a:solidFill>
                  <a:srgbClr val="216884"/>
                </a:solidFill>
                <a:latin typeface="Century Gothic"/>
                <a:ea typeface="Century Gothic"/>
                <a:cs typeface="Century Gothic"/>
                <a:sym typeface="Century Gothic"/>
              </a:rPr>
              <a:t>FHD (full HD) 1920x1080p at 23.98fps</a:t>
            </a:r>
            <a:r>
              <a:rPr lang="en-US" sz="2800">
                <a:solidFill>
                  <a:srgbClr val="216884"/>
                </a:solidFill>
                <a:latin typeface="Century Gothic"/>
                <a:ea typeface="Century Gothic"/>
                <a:cs typeface="Century Gothic"/>
                <a:sym typeface="Century Gothic"/>
              </a:rPr>
              <a:t>.</a:t>
            </a:r>
            <a:endParaRPr sz="2800">
              <a:solidFill>
                <a:srgbClr val="216884"/>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endParaRPr sz="2800">
              <a:solidFill>
                <a:srgbClr val="216884"/>
              </a:solidFill>
              <a:latin typeface="Century Gothic"/>
              <a:ea typeface="Century Gothic"/>
              <a:cs typeface="Century Gothic"/>
              <a:sym typeface="Century Gothic"/>
            </a:endParaRPr>
          </a:p>
          <a:p>
            <a:pPr marL="0" lvl="0" indent="0" algn="l" rtl="0">
              <a:lnSpc>
                <a:spcPct val="90000"/>
              </a:lnSpc>
              <a:spcBef>
                <a:spcPts val="0"/>
              </a:spcBef>
              <a:spcAft>
                <a:spcPts val="0"/>
              </a:spcAft>
              <a:buNone/>
            </a:pPr>
            <a:r>
              <a:rPr lang="en-US" sz="2800" b="1">
                <a:solidFill>
                  <a:srgbClr val="4472C4"/>
                </a:solidFill>
                <a:latin typeface="Century Gothic"/>
                <a:ea typeface="Century Gothic"/>
                <a:cs typeface="Century Gothic"/>
                <a:sym typeface="Century Gothic"/>
              </a:rPr>
              <a:t>**You always want to confirm your settings BEFORE you begin your shoot!!</a:t>
            </a:r>
            <a:endParaRPr sz="2800" b="1">
              <a:solidFill>
                <a:srgbClr val="4472C4"/>
              </a:solidFill>
              <a:latin typeface="Century Gothic"/>
              <a:ea typeface="Century Gothic"/>
              <a:cs typeface="Century Gothic"/>
              <a:sym typeface="Century Gothic"/>
            </a:endParaRPr>
          </a:p>
        </p:txBody>
      </p:sp>
      <p:pic>
        <p:nvPicPr>
          <p:cNvPr id="348" name="Google Shape;348;p41"/>
          <p:cNvPicPr preferRelativeResize="0"/>
          <p:nvPr/>
        </p:nvPicPr>
        <p:blipFill>
          <a:blip r:embed="rId3">
            <a:alphaModFix/>
          </a:blip>
          <a:stretch>
            <a:fillRect/>
          </a:stretch>
        </p:blipFill>
        <p:spPr>
          <a:xfrm>
            <a:off x="-2456425" y="2037751"/>
            <a:ext cx="8632349" cy="4311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3"/>
          <p:cNvSpPr txBox="1"/>
          <p:nvPr/>
        </p:nvSpPr>
        <p:spPr>
          <a:xfrm>
            <a:off x="402567" y="1188722"/>
            <a:ext cx="11386800" cy="70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sz="3600" b="1">
                <a:solidFill>
                  <a:srgbClr val="006285"/>
                </a:solidFill>
                <a:latin typeface="Century Gothic"/>
                <a:ea typeface="Century Gothic"/>
                <a:cs typeface="Century Gothic"/>
                <a:sym typeface="Century Gothic"/>
              </a:rPr>
              <a:t>Gear Care</a:t>
            </a:r>
            <a:endParaRPr sz="3600" b="1">
              <a:solidFill>
                <a:srgbClr val="006285"/>
              </a:solidFill>
              <a:latin typeface="Century Gothic"/>
              <a:ea typeface="Century Gothic"/>
              <a:cs typeface="Century Gothic"/>
              <a:sym typeface="Century Gothic"/>
            </a:endParaRPr>
          </a:p>
        </p:txBody>
      </p:sp>
      <p:sp>
        <p:nvSpPr>
          <p:cNvPr id="360" name="Google Shape;360;p43"/>
          <p:cNvSpPr txBox="1"/>
          <p:nvPr/>
        </p:nvSpPr>
        <p:spPr>
          <a:xfrm>
            <a:off x="402567" y="1984065"/>
            <a:ext cx="11386800" cy="41928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0"/>
              </a:spcBef>
              <a:spcAft>
                <a:spcPts val="0"/>
              </a:spcAft>
              <a:buClr>
                <a:srgbClr val="216884"/>
              </a:buClr>
              <a:buSzPts val="1800"/>
              <a:buChar char="•"/>
            </a:pPr>
            <a:r>
              <a:rPr lang="en-US" sz="2800">
                <a:solidFill>
                  <a:srgbClr val="216884"/>
                </a:solidFill>
                <a:latin typeface="Century Gothic"/>
                <a:ea typeface="Century Gothic"/>
                <a:cs typeface="Century Gothic"/>
                <a:sym typeface="Century Gothic"/>
              </a:rPr>
              <a:t>Check that you have all the parts and that there is no damage when you pick up equipment!</a:t>
            </a:r>
            <a:endParaRPr sz="2800">
              <a:solidFill>
                <a:srgbClr val="216884"/>
              </a:solidFill>
              <a:latin typeface="Century Gothic"/>
              <a:ea typeface="Century Gothic"/>
              <a:cs typeface="Century Gothic"/>
              <a:sym typeface="Century Gothic"/>
            </a:endParaRPr>
          </a:p>
          <a:p>
            <a:pPr marL="457200" lvl="0" indent="-342900" algn="l" rtl="0">
              <a:lnSpc>
                <a:spcPct val="100000"/>
              </a:lnSpc>
              <a:spcBef>
                <a:spcPts val="1000"/>
              </a:spcBef>
              <a:spcAft>
                <a:spcPts val="0"/>
              </a:spcAft>
              <a:buClr>
                <a:srgbClr val="216884"/>
              </a:buClr>
              <a:buSzPts val="1800"/>
              <a:buChar char="•"/>
            </a:pPr>
            <a:r>
              <a:rPr lang="en-US" sz="2800">
                <a:solidFill>
                  <a:srgbClr val="216884"/>
                </a:solidFill>
                <a:latin typeface="Century Gothic"/>
                <a:ea typeface="Century Gothic"/>
                <a:cs typeface="Century Gothic"/>
                <a:sym typeface="Century Gothic"/>
              </a:rPr>
              <a:t>Don’t leave the lens or lens cap off when you don’t need to have it off.</a:t>
            </a:r>
            <a:endParaRPr sz="2800">
              <a:solidFill>
                <a:srgbClr val="216884"/>
              </a:solidFill>
              <a:latin typeface="Century Gothic"/>
              <a:ea typeface="Century Gothic"/>
              <a:cs typeface="Century Gothic"/>
              <a:sym typeface="Century Gothic"/>
            </a:endParaRPr>
          </a:p>
          <a:p>
            <a:pPr marL="457200" lvl="0" indent="-342900" algn="l" rtl="0">
              <a:lnSpc>
                <a:spcPct val="100000"/>
              </a:lnSpc>
              <a:spcBef>
                <a:spcPts val="1000"/>
              </a:spcBef>
              <a:spcAft>
                <a:spcPts val="0"/>
              </a:spcAft>
              <a:buClr>
                <a:srgbClr val="216884"/>
              </a:buClr>
              <a:buSzPts val="1800"/>
              <a:buChar char="•"/>
            </a:pPr>
            <a:r>
              <a:rPr lang="en-US" sz="2800">
                <a:solidFill>
                  <a:srgbClr val="216884"/>
                </a:solidFill>
                <a:latin typeface="Century Gothic"/>
                <a:ea typeface="Century Gothic"/>
                <a:cs typeface="Century Gothic"/>
                <a:sym typeface="Century Gothic"/>
              </a:rPr>
              <a:t>Don’t leave the gear unattended, in your car, or out in public.</a:t>
            </a:r>
            <a:endParaRPr sz="2800">
              <a:solidFill>
                <a:srgbClr val="216884"/>
              </a:solidFill>
              <a:latin typeface="Century Gothic"/>
              <a:ea typeface="Century Gothic"/>
              <a:cs typeface="Century Gothic"/>
              <a:sym typeface="Century Gothic"/>
            </a:endParaRPr>
          </a:p>
          <a:p>
            <a:pPr marL="457200" lvl="0" indent="-342900" algn="l" rtl="0">
              <a:lnSpc>
                <a:spcPct val="100000"/>
              </a:lnSpc>
              <a:spcBef>
                <a:spcPts val="1000"/>
              </a:spcBef>
              <a:spcAft>
                <a:spcPts val="1000"/>
              </a:spcAft>
              <a:buClr>
                <a:srgbClr val="216884"/>
              </a:buClr>
              <a:buSzPts val="1800"/>
              <a:buChar char="•"/>
            </a:pPr>
            <a:r>
              <a:rPr lang="en-US" sz="2800">
                <a:solidFill>
                  <a:srgbClr val="216884"/>
                </a:solidFill>
                <a:latin typeface="Century Gothic"/>
                <a:ea typeface="Century Gothic"/>
                <a:cs typeface="Century Gothic"/>
                <a:sym typeface="Century Gothic"/>
              </a:rPr>
              <a:t>Don’t expose the camera to extreme elements - cold, heat, rain, etc. </a:t>
            </a:r>
            <a:endParaRPr sz="2800">
              <a:solidFill>
                <a:srgbClr val="216884"/>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5"/>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endParaRPr/>
          </a:p>
        </p:txBody>
      </p:sp>
      <p:sp>
        <p:nvSpPr>
          <p:cNvPr id="228" name="Google Shape;228;p25"/>
          <p:cNvSpPr txBox="1">
            <a:spLocks noGrp="1"/>
          </p:cNvSpPr>
          <p:nvPr>
            <p:ph type="body" idx="1"/>
          </p:nvPr>
        </p:nvSpPr>
        <p:spPr>
          <a:xfrm>
            <a:off x="402567" y="1984065"/>
            <a:ext cx="11386800" cy="4192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229" name="Google Shape;229;p25"/>
          <p:cNvPicPr preferRelativeResize="0"/>
          <p:nvPr/>
        </p:nvPicPr>
        <p:blipFill>
          <a:blip r:embed="rId3">
            <a:alphaModFix/>
          </a:blip>
          <a:stretch>
            <a:fillRect/>
          </a:stretch>
        </p:blipFill>
        <p:spPr>
          <a:xfrm>
            <a:off x="0" y="1298000"/>
            <a:ext cx="9884501" cy="5559999"/>
          </a:xfrm>
          <a:prstGeom prst="rect">
            <a:avLst/>
          </a:prstGeom>
          <a:noFill/>
          <a:ln>
            <a:noFill/>
          </a:ln>
        </p:spPr>
      </p:pic>
      <p:sp>
        <p:nvSpPr>
          <p:cNvPr id="230" name="Google Shape;230;p25"/>
          <p:cNvSpPr/>
          <p:nvPr/>
        </p:nvSpPr>
        <p:spPr>
          <a:xfrm>
            <a:off x="3990750" y="1688272"/>
            <a:ext cx="7964100" cy="1741500"/>
          </a:xfrm>
          <a:prstGeom prst="rect">
            <a:avLst/>
          </a:prstGeom>
          <a:solidFill>
            <a:srgbClr val="03989E"/>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231" name="Google Shape;231;p25"/>
          <p:cNvSpPr txBox="1"/>
          <p:nvPr/>
        </p:nvSpPr>
        <p:spPr>
          <a:xfrm>
            <a:off x="4140900" y="1618850"/>
            <a:ext cx="7604400" cy="15501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None/>
            </a:pPr>
            <a:r>
              <a:rPr lang="en-US" sz="6000" b="1">
                <a:solidFill>
                  <a:srgbClr val="FFFFFF"/>
                </a:solidFill>
                <a:latin typeface="Century Gothic"/>
                <a:ea typeface="Century Gothic"/>
                <a:cs typeface="Century Gothic"/>
                <a:sym typeface="Century Gothic"/>
              </a:rPr>
              <a:t>The DSLR Camera</a:t>
            </a:r>
            <a:endParaRPr sz="6000" b="1">
              <a:solidFill>
                <a:srgbClr val="FFFFFF"/>
              </a:solidFill>
              <a:latin typeface="Century Gothic"/>
              <a:ea typeface="Century Gothic"/>
              <a:cs typeface="Century Gothic"/>
              <a:sym typeface="Century Gothic"/>
            </a:endParaRPr>
          </a:p>
          <a:p>
            <a:pPr marL="0" lvl="0" indent="0" algn="ctr" rtl="0">
              <a:lnSpc>
                <a:spcPct val="90000"/>
              </a:lnSpc>
              <a:spcBef>
                <a:spcPts val="0"/>
              </a:spcBef>
              <a:spcAft>
                <a:spcPts val="0"/>
              </a:spcAft>
              <a:buNone/>
            </a:pPr>
            <a:r>
              <a:rPr lang="en-US" sz="3850">
                <a:solidFill>
                  <a:srgbClr val="FFFFFF"/>
                </a:solidFill>
                <a:latin typeface="Century Gothic"/>
                <a:ea typeface="Century Gothic"/>
                <a:cs typeface="Century Gothic"/>
                <a:sym typeface="Century Gothic"/>
              </a:rPr>
              <a:t>Have you used one?</a:t>
            </a:r>
            <a:endParaRPr sz="3850">
              <a:solidFill>
                <a:srgbClr val="FFFFFF"/>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4"/>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Sequences - Scenes - Shots</a:t>
            </a:r>
            <a:endParaRPr/>
          </a:p>
        </p:txBody>
      </p:sp>
      <p:sp>
        <p:nvSpPr>
          <p:cNvPr id="366" name="Google Shape;366;p44"/>
          <p:cNvSpPr txBox="1">
            <a:spLocks noGrp="1"/>
          </p:cNvSpPr>
          <p:nvPr>
            <p:ph type="body" idx="1"/>
          </p:nvPr>
        </p:nvSpPr>
        <p:spPr>
          <a:xfrm>
            <a:off x="402567" y="1984065"/>
            <a:ext cx="11386800" cy="4192800"/>
          </a:xfrm>
          <a:prstGeom prst="rect">
            <a:avLst/>
          </a:prstGeom>
        </p:spPr>
        <p:txBody>
          <a:bodyPr spcFirstLastPara="1" wrap="square" lIns="91425" tIns="45700" rIns="91425" bIns="45700" anchor="t" anchorCtr="0">
            <a:normAutofit/>
          </a:bodyPr>
          <a:lstStyle/>
          <a:p>
            <a:pPr marL="457200" lvl="0" indent="-342900" algn="l" rtl="0">
              <a:lnSpc>
                <a:spcPct val="100000"/>
              </a:lnSpc>
              <a:spcBef>
                <a:spcPts val="1000"/>
              </a:spcBef>
              <a:spcAft>
                <a:spcPts val="0"/>
              </a:spcAft>
              <a:buSzPts val="1800"/>
              <a:buChar char="●"/>
            </a:pPr>
            <a:r>
              <a:rPr lang="en-US"/>
              <a:t>Films are made up of SEQUENCES</a:t>
            </a:r>
            <a:endParaRPr/>
          </a:p>
          <a:p>
            <a:pPr marL="457200" lvl="0" indent="-342900" algn="l" rtl="0">
              <a:lnSpc>
                <a:spcPct val="100000"/>
              </a:lnSpc>
              <a:spcBef>
                <a:spcPts val="0"/>
              </a:spcBef>
              <a:spcAft>
                <a:spcPts val="0"/>
              </a:spcAft>
              <a:buSzPts val="1800"/>
              <a:buChar char="●"/>
            </a:pPr>
            <a:r>
              <a:rPr lang="en-US"/>
              <a:t>Sequences are made of SCENES</a:t>
            </a:r>
            <a:endParaRPr/>
          </a:p>
          <a:p>
            <a:pPr marL="457200" lvl="0" indent="-342900" algn="l" rtl="0">
              <a:lnSpc>
                <a:spcPct val="100000"/>
              </a:lnSpc>
              <a:spcBef>
                <a:spcPts val="0"/>
              </a:spcBef>
              <a:spcAft>
                <a:spcPts val="0"/>
              </a:spcAft>
              <a:buSzPts val="1800"/>
              <a:buChar char="●"/>
            </a:pPr>
            <a:r>
              <a:rPr lang="en-US"/>
              <a:t>Scenes are made of SHOTS</a:t>
            </a:r>
            <a:endParaRPr/>
          </a:p>
          <a:p>
            <a:pPr marL="457200" lvl="0" indent="-342900" algn="l" rtl="0">
              <a:lnSpc>
                <a:spcPct val="100000"/>
              </a:lnSpc>
              <a:spcBef>
                <a:spcPts val="0"/>
              </a:spcBef>
              <a:spcAft>
                <a:spcPts val="0"/>
              </a:spcAft>
              <a:buSzPts val="1800"/>
              <a:buChar char="●"/>
            </a:pPr>
            <a:r>
              <a:rPr lang="en-US"/>
              <a:t>There are 50+ types of shots and angles to explore</a:t>
            </a:r>
            <a:endParaRPr/>
          </a:p>
          <a:p>
            <a:pPr marL="0" lvl="0" indent="0" algn="l" rtl="0">
              <a:lnSpc>
                <a:spcPct val="100000"/>
              </a:lnSpc>
              <a:spcBef>
                <a:spcPts val="1000"/>
              </a:spcBef>
              <a:spcAft>
                <a:spcPts val="0"/>
              </a:spcAft>
              <a:buNone/>
            </a:pPr>
            <a:endParaRPr/>
          </a:p>
          <a:p>
            <a:pPr marL="0" lvl="0" indent="0" algn="l" rtl="0">
              <a:lnSpc>
                <a:spcPct val="100000"/>
              </a:lnSpc>
              <a:spcBef>
                <a:spcPts val="1000"/>
              </a:spcBef>
              <a:spcAft>
                <a:spcPts val="0"/>
              </a:spcAft>
              <a:buNone/>
            </a:pPr>
            <a:r>
              <a:rPr lang="en-US"/>
              <a:t>Together, these tell the story. You need to understand how these work together.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5"/>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Types of “Shots” in Visual Storytelling</a:t>
            </a:r>
            <a:endParaRPr/>
          </a:p>
        </p:txBody>
      </p:sp>
      <p:sp>
        <p:nvSpPr>
          <p:cNvPr id="372" name="Google Shape;372;p45"/>
          <p:cNvSpPr txBox="1">
            <a:spLocks noGrp="1"/>
          </p:cNvSpPr>
          <p:nvPr>
            <p:ph type="body" idx="1"/>
          </p:nvPr>
        </p:nvSpPr>
        <p:spPr>
          <a:xfrm>
            <a:off x="402567" y="1984065"/>
            <a:ext cx="11386800" cy="4192800"/>
          </a:xfrm>
          <a:prstGeom prst="rect">
            <a:avLst/>
          </a:prstGeom>
        </p:spPr>
        <p:txBody>
          <a:bodyPr spcFirstLastPara="1" wrap="square" lIns="91425" tIns="45700" rIns="91425" bIns="45700" anchor="t" anchorCtr="0">
            <a:normAutofit/>
          </a:bodyPr>
          <a:lstStyle/>
          <a:p>
            <a:pPr marL="457200" lvl="0" indent="-342900" algn="l" rtl="0">
              <a:lnSpc>
                <a:spcPct val="100000"/>
              </a:lnSpc>
              <a:spcBef>
                <a:spcPts val="1000"/>
              </a:spcBef>
              <a:spcAft>
                <a:spcPts val="0"/>
              </a:spcAft>
              <a:buSzPts val="1800"/>
              <a:buChar char="●"/>
            </a:pPr>
            <a:r>
              <a:rPr lang="en-US"/>
              <a:t>Filmmaking techniques engage audiences, tell stories, and evoke emotions. </a:t>
            </a:r>
            <a:endParaRPr/>
          </a:p>
          <a:p>
            <a:pPr marL="457200" lvl="0" indent="-342900" algn="l" rtl="0">
              <a:lnSpc>
                <a:spcPct val="100000"/>
              </a:lnSpc>
              <a:spcBef>
                <a:spcPts val="0"/>
              </a:spcBef>
              <a:spcAft>
                <a:spcPts val="0"/>
              </a:spcAft>
              <a:buSzPts val="1800"/>
              <a:buChar char="●"/>
            </a:pPr>
            <a:r>
              <a:rPr lang="en-US"/>
              <a:t>One of the fundamental elements of filmmaking is shot composition. </a:t>
            </a:r>
            <a:endParaRPr/>
          </a:p>
          <a:p>
            <a:pPr marL="457200" lvl="0" indent="-342900" algn="l" rtl="0">
              <a:lnSpc>
                <a:spcPct val="100000"/>
              </a:lnSpc>
              <a:spcBef>
                <a:spcPts val="0"/>
              </a:spcBef>
              <a:spcAft>
                <a:spcPts val="0"/>
              </a:spcAft>
              <a:buSzPts val="1800"/>
              <a:buChar char="●"/>
            </a:pPr>
            <a:r>
              <a:rPr lang="en-US"/>
              <a:t>Creates visually compelling narratives and convey specific messages effectively.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6"/>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Types of “Shots” in Visual Storytelling</a:t>
            </a:r>
            <a:endParaRPr/>
          </a:p>
        </p:txBody>
      </p:sp>
      <p:sp>
        <p:nvSpPr>
          <p:cNvPr id="378" name="Google Shape;378;p46"/>
          <p:cNvSpPr txBox="1">
            <a:spLocks noGrp="1"/>
          </p:cNvSpPr>
          <p:nvPr>
            <p:ph type="body" idx="1"/>
          </p:nvPr>
        </p:nvSpPr>
        <p:spPr>
          <a:xfrm>
            <a:off x="402575" y="1984076"/>
            <a:ext cx="11386800" cy="45690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1000"/>
              </a:spcBef>
              <a:spcAft>
                <a:spcPts val="0"/>
              </a:spcAft>
              <a:buNone/>
            </a:pPr>
            <a:r>
              <a:rPr lang="en-US"/>
              <a:t>Types of Camera Shot Sizes</a:t>
            </a:r>
            <a:endParaRPr/>
          </a:p>
          <a:p>
            <a:pPr marL="457200" lvl="0" indent="-342900" algn="l" rtl="0">
              <a:lnSpc>
                <a:spcPct val="100000"/>
              </a:lnSpc>
              <a:spcBef>
                <a:spcPts val="1000"/>
              </a:spcBef>
              <a:spcAft>
                <a:spcPts val="0"/>
              </a:spcAft>
              <a:buSzPts val="1800"/>
              <a:buChar char="•"/>
            </a:pPr>
            <a:r>
              <a:rPr lang="en-US"/>
              <a:t>Extreme Wide Shot (ELS)</a:t>
            </a:r>
            <a:endParaRPr/>
          </a:p>
          <a:p>
            <a:pPr marL="457200" lvl="0" indent="-342900" algn="l" rtl="0">
              <a:lnSpc>
                <a:spcPct val="100000"/>
              </a:lnSpc>
              <a:spcBef>
                <a:spcPts val="0"/>
              </a:spcBef>
              <a:spcAft>
                <a:spcPts val="0"/>
              </a:spcAft>
              <a:buSzPts val="1800"/>
              <a:buChar char="•"/>
            </a:pPr>
            <a:r>
              <a:rPr lang="en-US"/>
              <a:t>Long Shot (LS) / Wide Shot (WS)</a:t>
            </a:r>
            <a:endParaRPr/>
          </a:p>
          <a:p>
            <a:pPr marL="457200" lvl="0" indent="-342900" algn="l" rtl="0">
              <a:lnSpc>
                <a:spcPct val="100000"/>
              </a:lnSpc>
              <a:spcBef>
                <a:spcPts val="0"/>
              </a:spcBef>
              <a:spcAft>
                <a:spcPts val="0"/>
              </a:spcAft>
              <a:buSzPts val="1800"/>
              <a:buChar char="•"/>
            </a:pPr>
            <a:r>
              <a:rPr lang="en-US"/>
              <a:t>Full Shot (FS)</a:t>
            </a:r>
            <a:endParaRPr/>
          </a:p>
          <a:p>
            <a:pPr marL="457200" lvl="0" indent="-342900" algn="l" rtl="0">
              <a:lnSpc>
                <a:spcPct val="100000"/>
              </a:lnSpc>
              <a:spcBef>
                <a:spcPts val="0"/>
              </a:spcBef>
              <a:spcAft>
                <a:spcPts val="0"/>
              </a:spcAft>
              <a:buSzPts val="1800"/>
              <a:buChar char="•"/>
            </a:pPr>
            <a:r>
              <a:rPr lang="en-US"/>
              <a:t>Medium Long Shot (MLS) / Medium Wide Shot (MWS)</a:t>
            </a:r>
            <a:endParaRPr/>
          </a:p>
          <a:p>
            <a:pPr marL="457200" lvl="0" indent="-342900" algn="l" rtl="0">
              <a:lnSpc>
                <a:spcPct val="100000"/>
              </a:lnSpc>
              <a:spcBef>
                <a:spcPts val="0"/>
              </a:spcBef>
              <a:spcAft>
                <a:spcPts val="0"/>
              </a:spcAft>
              <a:buSzPts val="1800"/>
              <a:buChar char="•"/>
            </a:pPr>
            <a:r>
              <a:rPr lang="en-US"/>
              <a:t>Cowboy Shot</a:t>
            </a:r>
            <a:endParaRPr/>
          </a:p>
          <a:p>
            <a:pPr marL="457200" lvl="0" indent="-342900" algn="l" rtl="0">
              <a:lnSpc>
                <a:spcPct val="100000"/>
              </a:lnSpc>
              <a:spcBef>
                <a:spcPts val="0"/>
              </a:spcBef>
              <a:spcAft>
                <a:spcPts val="0"/>
              </a:spcAft>
              <a:buSzPts val="1800"/>
              <a:buChar char="•"/>
            </a:pPr>
            <a:r>
              <a:rPr lang="en-US"/>
              <a:t>Medium Shot (MS)</a:t>
            </a:r>
            <a:endParaRPr/>
          </a:p>
          <a:p>
            <a:pPr marL="457200" lvl="0" indent="-342900" algn="l" rtl="0">
              <a:lnSpc>
                <a:spcPct val="100000"/>
              </a:lnSpc>
              <a:spcBef>
                <a:spcPts val="0"/>
              </a:spcBef>
              <a:spcAft>
                <a:spcPts val="0"/>
              </a:spcAft>
              <a:buSzPts val="1800"/>
              <a:buChar char="•"/>
            </a:pPr>
            <a:r>
              <a:rPr lang="en-US"/>
              <a:t>Medium Close Up (MCU)</a:t>
            </a:r>
            <a:endParaRPr/>
          </a:p>
          <a:p>
            <a:pPr marL="457200" lvl="0" indent="-342900" algn="l" rtl="0">
              <a:lnSpc>
                <a:spcPct val="100000"/>
              </a:lnSpc>
              <a:spcBef>
                <a:spcPts val="0"/>
              </a:spcBef>
              <a:spcAft>
                <a:spcPts val="0"/>
              </a:spcAft>
              <a:buSzPts val="1800"/>
              <a:buChar char="•"/>
            </a:pPr>
            <a:r>
              <a:rPr lang="en-US"/>
              <a:t>Close Up (CU)</a:t>
            </a:r>
            <a:endParaRPr/>
          </a:p>
          <a:p>
            <a:pPr marL="457200" lvl="0" indent="-342900" algn="l" rtl="0">
              <a:lnSpc>
                <a:spcPct val="100000"/>
              </a:lnSpc>
              <a:spcBef>
                <a:spcPts val="0"/>
              </a:spcBef>
              <a:spcAft>
                <a:spcPts val="0"/>
              </a:spcAft>
              <a:buSzPts val="1800"/>
              <a:buChar char="•"/>
            </a:pPr>
            <a:r>
              <a:rPr lang="en-US"/>
              <a:t>Extreme Close Up (ECU)</a:t>
            </a:r>
            <a:endParaRPr/>
          </a:p>
          <a:p>
            <a:pPr marL="457200" lvl="0" indent="-342900" algn="l" rtl="0">
              <a:lnSpc>
                <a:spcPct val="100000"/>
              </a:lnSpc>
              <a:spcBef>
                <a:spcPts val="0"/>
              </a:spcBef>
              <a:spcAft>
                <a:spcPts val="0"/>
              </a:spcAft>
              <a:buSzPts val="1800"/>
              <a:buChar char="•"/>
            </a:pPr>
            <a:r>
              <a:rPr lang="en-US"/>
              <a:t>Establishing Shot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7"/>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Wide Shot</a:t>
            </a:r>
            <a:endParaRPr/>
          </a:p>
        </p:txBody>
      </p:sp>
      <p:sp>
        <p:nvSpPr>
          <p:cNvPr id="384" name="Google Shape;384;p47"/>
          <p:cNvSpPr txBox="1">
            <a:spLocks noGrp="1"/>
          </p:cNvSpPr>
          <p:nvPr>
            <p:ph type="body" idx="1"/>
          </p:nvPr>
        </p:nvSpPr>
        <p:spPr>
          <a:xfrm>
            <a:off x="402575" y="1984075"/>
            <a:ext cx="3424200" cy="4569000"/>
          </a:xfrm>
          <a:prstGeom prst="rect">
            <a:avLst/>
          </a:prstGeom>
        </p:spPr>
        <p:txBody>
          <a:bodyPr spcFirstLastPara="1" wrap="square" lIns="91425" tIns="45700" rIns="91425" bIns="45700" anchor="t" anchorCtr="0">
            <a:normAutofit fontScale="92500" lnSpcReduction="10000"/>
          </a:bodyPr>
          <a:lstStyle/>
          <a:p>
            <a:pPr marL="0" lvl="0" indent="0" algn="l" rtl="0">
              <a:lnSpc>
                <a:spcPct val="100000"/>
              </a:lnSpc>
              <a:spcBef>
                <a:spcPts val="1000"/>
              </a:spcBef>
              <a:spcAft>
                <a:spcPts val="0"/>
              </a:spcAft>
              <a:buNone/>
            </a:pPr>
            <a:r>
              <a:rPr lang="en-US" b="1"/>
              <a:t>Extreme long shots </a:t>
            </a:r>
            <a:r>
              <a:rPr lang="en-US"/>
              <a:t>or </a:t>
            </a:r>
            <a:r>
              <a:rPr lang="en-US" b="1"/>
              <a:t>wide shots </a:t>
            </a:r>
            <a:r>
              <a:rPr lang="en-US"/>
              <a:t>mainly show the setting: if they include people, they’ll be very small. These are used as establishing shots at the beginning of a film or a sequence to show where the scene is set.</a:t>
            </a:r>
            <a:endParaRPr/>
          </a:p>
        </p:txBody>
      </p:sp>
      <p:pic>
        <p:nvPicPr>
          <p:cNvPr id="385" name="Google Shape;385;p47"/>
          <p:cNvPicPr preferRelativeResize="0"/>
          <p:nvPr/>
        </p:nvPicPr>
        <p:blipFill>
          <a:blip r:embed="rId3">
            <a:alphaModFix/>
          </a:blip>
          <a:stretch>
            <a:fillRect/>
          </a:stretch>
        </p:blipFill>
        <p:spPr>
          <a:xfrm>
            <a:off x="4233325" y="2020400"/>
            <a:ext cx="7718400" cy="43438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8"/>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Medium Long Shot</a:t>
            </a:r>
            <a:endParaRPr/>
          </a:p>
        </p:txBody>
      </p:sp>
      <p:sp>
        <p:nvSpPr>
          <p:cNvPr id="391" name="Google Shape;391;p48"/>
          <p:cNvSpPr txBox="1">
            <a:spLocks noGrp="1"/>
          </p:cNvSpPr>
          <p:nvPr>
            <p:ph type="body" idx="1"/>
          </p:nvPr>
        </p:nvSpPr>
        <p:spPr>
          <a:xfrm>
            <a:off x="402575" y="1984075"/>
            <a:ext cx="3424200" cy="45690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b="1"/>
              <a:t>Medium long shots </a:t>
            </a:r>
            <a:r>
              <a:rPr lang="en-US"/>
              <a:t>are closer, sometimes called three-quarter shots because that’s how much of the body they show.</a:t>
            </a:r>
            <a:endParaRPr/>
          </a:p>
        </p:txBody>
      </p:sp>
      <p:pic>
        <p:nvPicPr>
          <p:cNvPr id="392" name="Google Shape;392;p48"/>
          <p:cNvPicPr preferRelativeResize="0"/>
          <p:nvPr/>
        </p:nvPicPr>
        <p:blipFill>
          <a:blip r:embed="rId3">
            <a:alphaModFix/>
          </a:blip>
          <a:stretch>
            <a:fillRect/>
          </a:stretch>
        </p:blipFill>
        <p:spPr>
          <a:xfrm>
            <a:off x="3979175" y="2050322"/>
            <a:ext cx="8060424" cy="45339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9"/>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Close Up Shot</a:t>
            </a:r>
            <a:endParaRPr/>
          </a:p>
        </p:txBody>
      </p:sp>
      <p:sp>
        <p:nvSpPr>
          <p:cNvPr id="398" name="Google Shape;398;p49"/>
          <p:cNvSpPr txBox="1">
            <a:spLocks noGrp="1"/>
          </p:cNvSpPr>
          <p:nvPr>
            <p:ph type="body" idx="1"/>
          </p:nvPr>
        </p:nvSpPr>
        <p:spPr>
          <a:xfrm>
            <a:off x="402575" y="1984075"/>
            <a:ext cx="3424200" cy="45690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b="1"/>
              <a:t>A standard closeup </a:t>
            </a:r>
            <a:r>
              <a:rPr lang="en-US"/>
              <a:t>shows the head and maybe a bit of the shoulders.</a:t>
            </a:r>
            <a:endParaRPr/>
          </a:p>
          <a:p>
            <a:pPr marL="0" lvl="0" indent="0" algn="l" rtl="0">
              <a:lnSpc>
                <a:spcPct val="100000"/>
              </a:lnSpc>
              <a:spcBef>
                <a:spcPts val="1000"/>
              </a:spcBef>
              <a:spcAft>
                <a:spcPts val="0"/>
              </a:spcAft>
              <a:buNone/>
            </a:pPr>
            <a:endParaRPr b="1"/>
          </a:p>
          <a:p>
            <a:pPr marL="0" lvl="0" indent="0" algn="l" rtl="0">
              <a:lnSpc>
                <a:spcPct val="100000"/>
              </a:lnSpc>
              <a:spcBef>
                <a:spcPts val="1000"/>
              </a:spcBef>
              <a:spcAft>
                <a:spcPts val="0"/>
              </a:spcAft>
              <a:buNone/>
            </a:pPr>
            <a:endParaRPr b="1"/>
          </a:p>
        </p:txBody>
      </p:sp>
      <p:pic>
        <p:nvPicPr>
          <p:cNvPr id="399" name="Google Shape;399;p49"/>
          <p:cNvPicPr preferRelativeResize="0"/>
          <p:nvPr/>
        </p:nvPicPr>
        <p:blipFill>
          <a:blip r:embed="rId3">
            <a:alphaModFix/>
          </a:blip>
          <a:stretch>
            <a:fillRect/>
          </a:stretch>
        </p:blipFill>
        <p:spPr>
          <a:xfrm>
            <a:off x="3979175" y="2050322"/>
            <a:ext cx="8060424" cy="453398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0"/>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Extreme Close Up Shot</a:t>
            </a:r>
            <a:endParaRPr/>
          </a:p>
        </p:txBody>
      </p:sp>
      <p:sp>
        <p:nvSpPr>
          <p:cNvPr id="405" name="Google Shape;405;p50"/>
          <p:cNvSpPr txBox="1">
            <a:spLocks noGrp="1"/>
          </p:cNvSpPr>
          <p:nvPr>
            <p:ph type="body" idx="1"/>
          </p:nvPr>
        </p:nvSpPr>
        <p:spPr>
          <a:xfrm>
            <a:off x="402575" y="1984075"/>
            <a:ext cx="3424200" cy="45690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b="1"/>
              <a:t>Extreme closeups </a:t>
            </a:r>
            <a:r>
              <a:rPr lang="en-US"/>
              <a:t>show part of somebody’s face like the eyes or the mouth</a:t>
            </a:r>
            <a:endParaRPr/>
          </a:p>
        </p:txBody>
      </p:sp>
      <p:pic>
        <p:nvPicPr>
          <p:cNvPr id="406" name="Google Shape;406;p50"/>
          <p:cNvPicPr preferRelativeResize="0"/>
          <p:nvPr/>
        </p:nvPicPr>
        <p:blipFill>
          <a:blip r:embed="rId3">
            <a:alphaModFix/>
          </a:blip>
          <a:stretch>
            <a:fillRect/>
          </a:stretch>
        </p:blipFill>
        <p:spPr>
          <a:xfrm>
            <a:off x="3979175" y="2050322"/>
            <a:ext cx="8060424" cy="453398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1"/>
          <p:cNvSpPr txBox="1"/>
          <p:nvPr/>
        </p:nvSpPr>
        <p:spPr>
          <a:xfrm>
            <a:off x="402567" y="1188722"/>
            <a:ext cx="11386800" cy="70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sz="3600" b="1">
                <a:solidFill>
                  <a:srgbClr val="006285"/>
                </a:solidFill>
                <a:latin typeface="Century Gothic"/>
                <a:ea typeface="Century Gothic"/>
                <a:cs typeface="Century Gothic"/>
                <a:sym typeface="Century Gothic"/>
              </a:rPr>
              <a:t>REVIEW: remember the “Rule of Thirds”</a:t>
            </a:r>
            <a:endParaRPr sz="3600" b="1">
              <a:solidFill>
                <a:srgbClr val="006285"/>
              </a:solidFill>
              <a:latin typeface="Century Gothic"/>
              <a:ea typeface="Century Gothic"/>
              <a:cs typeface="Century Gothic"/>
              <a:sym typeface="Century Gothic"/>
            </a:endParaRPr>
          </a:p>
        </p:txBody>
      </p:sp>
      <p:pic>
        <p:nvPicPr>
          <p:cNvPr id="412" name="Google Shape;412;p51"/>
          <p:cNvPicPr preferRelativeResize="0"/>
          <p:nvPr/>
        </p:nvPicPr>
        <p:blipFill>
          <a:blip r:embed="rId3">
            <a:alphaModFix/>
          </a:blip>
          <a:stretch>
            <a:fillRect/>
          </a:stretch>
        </p:blipFill>
        <p:spPr>
          <a:xfrm>
            <a:off x="568200" y="2672825"/>
            <a:ext cx="5087452" cy="3390824"/>
          </a:xfrm>
          <a:prstGeom prst="rect">
            <a:avLst/>
          </a:prstGeom>
          <a:noFill/>
          <a:ln>
            <a:noFill/>
          </a:ln>
        </p:spPr>
      </p:pic>
      <p:pic>
        <p:nvPicPr>
          <p:cNvPr id="413" name="Google Shape;413;p51"/>
          <p:cNvPicPr preferRelativeResize="0"/>
          <p:nvPr/>
        </p:nvPicPr>
        <p:blipFill rotWithShape="1">
          <a:blip r:embed="rId4">
            <a:alphaModFix/>
          </a:blip>
          <a:srcRect l="5923" r="5533"/>
          <a:stretch/>
        </p:blipFill>
        <p:spPr>
          <a:xfrm>
            <a:off x="6536350" y="2662650"/>
            <a:ext cx="5087450" cy="341116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4"/>
          <p:cNvSpPr txBox="1"/>
          <p:nvPr/>
        </p:nvSpPr>
        <p:spPr>
          <a:xfrm>
            <a:off x="831850" y="1181901"/>
            <a:ext cx="10515600" cy="10473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sz="4800" b="1">
                <a:solidFill>
                  <a:srgbClr val="006285"/>
                </a:solidFill>
                <a:latin typeface="Century Gothic"/>
                <a:ea typeface="Century Gothic"/>
                <a:cs typeface="Century Gothic"/>
                <a:sym typeface="Century Gothic"/>
              </a:rPr>
              <a:t>Saving your photos</a:t>
            </a:r>
            <a:endParaRPr sz="4800" b="1">
              <a:solidFill>
                <a:srgbClr val="006285"/>
              </a:solidFill>
              <a:latin typeface="Century Gothic"/>
              <a:ea typeface="Century Gothic"/>
              <a:cs typeface="Century Gothic"/>
              <a:sym typeface="Century Gothic"/>
            </a:endParaRPr>
          </a:p>
        </p:txBody>
      </p:sp>
      <p:sp>
        <p:nvSpPr>
          <p:cNvPr id="436" name="Google Shape;436;p54"/>
          <p:cNvSpPr txBox="1"/>
          <p:nvPr/>
        </p:nvSpPr>
        <p:spPr>
          <a:xfrm>
            <a:off x="831850" y="2229200"/>
            <a:ext cx="10515600" cy="4212600"/>
          </a:xfrm>
          <a:prstGeom prst="rect">
            <a:avLst/>
          </a:prstGeom>
          <a:noFill/>
          <a:ln>
            <a:noFill/>
          </a:ln>
        </p:spPr>
        <p:txBody>
          <a:bodyPr spcFirstLastPara="1" wrap="square" lIns="91425" tIns="45700" rIns="91425" bIns="45700" anchor="t" anchorCtr="0">
            <a:normAutofit lnSpcReduction="20000"/>
          </a:bodyPr>
          <a:lstStyle/>
          <a:p>
            <a:pPr marL="0" lvl="0" indent="0" algn="l" rtl="0">
              <a:spcBef>
                <a:spcPts val="0"/>
              </a:spcBef>
              <a:spcAft>
                <a:spcPts val="0"/>
              </a:spcAft>
              <a:buNone/>
            </a:pPr>
            <a:r>
              <a:rPr lang="en-US" sz="2400">
                <a:solidFill>
                  <a:srgbClr val="216884"/>
                </a:solidFill>
                <a:latin typeface="Century Gothic"/>
                <a:ea typeface="Century Gothic"/>
                <a:cs typeface="Century Gothic"/>
                <a:sym typeface="Century Gothic"/>
              </a:rPr>
              <a:t>Your photos are recorded onto the SD Cards. For recording         video, you must use a 10-speed or greater SD card (provided).</a:t>
            </a:r>
            <a:endParaRPr sz="2400">
              <a:solidFill>
                <a:srgbClr val="216884"/>
              </a:solidFill>
              <a:latin typeface="Century Gothic"/>
              <a:ea typeface="Century Gothic"/>
              <a:cs typeface="Century Gothic"/>
              <a:sym typeface="Century Gothic"/>
            </a:endParaRPr>
          </a:p>
          <a:p>
            <a:pPr marL="0" lvl="0" indent="0" algn="l" rtl="0">
              <a:lnSpc>
                <a:spcPct val="90000"/>
              </a:lnSpc>
              <a:spcBef>
                <a:spcPts val="1000"/>
              </a:spcBef>
              <a:spcAft>
                <a:spcPts val="0"/>
              </a:spcAft>
              <a:buNone/>
            </a:pPr>
            <a:endParaRPr sz="2400">
              <a:solidFill>
                <a:srgbClr val="216884"/>
              </a:solidFill>
              <a:latin typeface="Century Gothic"/>
              <a:ea typeface="Century Gothic"/>
              <a:cs typeface="Century Gothic"/>
              <a:sym typeface="Century Gothic"/>
            </a:endParaRPr>
          </a:p>
          <a:p>
            <a:pPr marL="457200" lvl="0" indent="-381000" algn="l" rtl="0">
              <a:spcBef>
                <a:spcPts val="1000"/>
              </a:spcBef>
              <a:spcAft>
                <a:spcPts val="0"/>
              </a:spcAft>
              <a:buClr>
                <a:srgbClr val="216884"/>
              </a:buClr>
              <a:buSzPts val="2400"/>
              <a:buAutoNum type="arabicParenR"/>
            </a:pPr>
            <a:r>
              <a:rPr lang="en-US" sz="2400">
                <a:solidFill>
                  <a:srgbClr val="216884"/>
                </a:solidFill>
                <a:latin typeface="Century Gothic"/>
                <a:ea typeface="Century Gothic"/>
                <a:cs typeface="Century Gothic"/>
                <a:sym typeface="Century Gothic"/>
              </a:rPr>
              <a:t>Eject your SD Card</a:t>
            </a:r>
            <a:endParaRPr sz="2400">
              <a:solidFill>
                <a:srgbClr val="216884"/>
              </a:solidFill>
              <a:latin typeface="Century Gothic"/>
              <a:ea typeface="Century Gothic"/>
              <a:cs typeface="Century Gothic"/>
              <a:sym typeface="Century Gothic"/>
            </a:endParaRPr>
          </a:p>
          <a:p>
            <a:pPr marL="457200" lvl="0" indent="-381000" algn="l" rtl="0">
              <a:spcBef>
                <a:spcPts val="1000"/>
              </a:spcBef>
              <a:spcAft>
                <a:spcPts val="0"/>
              </a:spcAft>
              <a:buClr>
                <a:srgbClr val="216884"/>
              </a:buClr>
              <a:buSzPts val="2400"/>
              <a:buAutoNum type="arabicParenR"/>
            </a:pPr>
            <a:r>
              <a:rPr lang="en-US" sz="2400">
                <a:solidFill>
                  <a:srgbClr val="216884"/>
                </a:solidFill>
                <a:latin typeface="Century Gothic"/>
                <a:ea typeface="Century Gothic"/>
                <a:cs typeface="Century Gothic"/>
                <a:sym typeface="Century Gothic"/>
              </a:rPr>
              <a:t>Insert the SD Card into the Card Reader / laptop.</a:t>
            </a:r>
            <a:endParaRPr sz="2400">
              <a:solidFill>
                <a:srgbClr val="216884"/>
              </a:solidFill>
              <a:latin typeface="Century Gothic"/>
              <a:ea typeface="Century Gothic"/>
              <a:cs typeface="Century Gothic"/>
              <a:sym typeface="Century Gothic"/>
            </a:endParaRPr>
          </a:p>
          <a:p>
            <a:pPr marL="914400" lvl="1" indent="-323850" algn="l" rtl="0">
              <a:spcBef>
                <a:spcPts val="1000"/>
              </a:spcBef>
              <a:spcAft>
                <a:spcPts val="0"/>
              </a:spcAft>
              <a:buClr>
                <a:srgbClr val="216884"/>
              </a:buClr>
              <a:buSzPts val="1500"/>
              <a:buFont typeface="Noto Sans Symbols"/>
              <a:buAutoNum type="alphaLcParenR"/>
            </a:pPr>
            <a:r>
              <a:rPr lang="en-US" sz="2000">
                <a:solidFill>
                  <a:srgbClr val="216884"/>
                </a:solidFill>
                <a:latin typeface="Century Gothic"/>
                <a:ea typeface="Century Gothic"/>
                <a:cs typeface="Century Gothic"/>
                <a:sym typeface="Century Gothic"/>
              </a:rPr>
              <a:t>If you don’t have a Card Reader in your laptop, connect the Card Reader via the USB cable.</a:t>
            </a:r>
            <a:endParaRPr sz="2000">
              <a:solidFill>
                <a:srgbClr val="216884"/>
              </a:solidFill>
              <a:latin typeface="Century Gothic"/>
              <a:ea typeface="Century Gothic"/>
              <a:cs typeface="Century Gothic"/>
              <a:sym typeface="Century Gothic"/>
            </a:endParaRPr>
          </a:p>
          <a:p>
            <a:pPr marL="914400" lvl="1" indent="-323850" algn="l" rtl="0">
              <a:spcBef>
                <a:spcPts val="1000"/>
              </a:spcBef>
              <a:spcAft>
                <a:spcPts val="0"/>
              </a:spcAft>
              <a:buClr>
                <a:srgbClr val="216884"/>
              </a:buClr>
              <a:buSzPts val="1500"/>
              <a:buFont typeface="Noto Sans Symbols"/>
              <a:buAutoNum type="alphaLcParenR"/>
            </a:pPr>
            <a:r>
              <a:rPr lang="en-US" sz="2000">
                <a:solidFill>
                  <a:srgbClr val="216884"/>
                </a:solidFill>
                <a:latin typeface="Century Gothic"/>
                <a:ea typeface="Century Gothic"/>
                <a:cs typeface="Century Gothic"/>
                <a:sym typeface="Century Gothic"/>
              </a:rPr>
              <a:t>The Card will mount as a drive in your finder (MAC) / file explorer (PC)</a:t>
            </a:r>
            <a:endParaRPr sz="2000">
              <a:solidFill>
                <a:srgbClr val="216884"/>
              </a:solidFill>
              <a:latin typeface="Century Gothic"/>
              <a:ea typeface="Century Gothic"/>
              <a:cs typeface="Century Gothic"/>
              <a:sym typeface="Century Gothic"/>
            </a:endParaRPr>
          </a:p>
          <a:p>
            <a:pPr marL="457200" lvl="0" indent="-381000" algn="l" rtl="0">
              <a:spcBef>
                <a:spcPts val="1000"/>
              </a:spcBef>
              <a:spcAft>
                <a:spcPts val="0"/>
              </a:spcAft>
              <a:buClr>
                <a:srgbClr val="216884"/>
              </a:buClr>
              <a:buSzPts val="2400"/>
              <a:buAutoNum type="arabicParenR"/>
            </a:pPr>
            <a:r>
              <a:rPr lang="en-US" sz="2400">
                <a:solidFill>
                  <a:srgbClr val="216884"/>
                </a:solidFill>
                <a:latin typeface="Century Gothic"/>
                <a:ea typeface="Century Gothic"/>
                <a:cs typeface="Century Gothic"/>
                <a:sym typeface="Century Gothic"/>
              </a:rPr>
              <a:t>Create a local folder on your computer.</a:t>
            </a:r>
            <a:endParaRPr sz="2400">
              <a:solidFill>
                <a:srgbClr val="216884"/>
              </a:solidFill>
              <a:latin typeface="Century Gothic"/>
              <a:ea typeface="Century Gothic"/>
              <a:cs typeface="Century Gothic"/>
              <a:sym typeface="Century Gothic"/>
            </a:endParaRPr>
          </a:p>
          <a:p>
            <a:pPr marL="457200" lvl="0" indent="-381000" algn="l" rtl="0">
              <a:spcBef>
                <a:spcPts val="1000"/>
              </a:spcBef>
              <a:spcAft>
                <a:spcPts val="0"/>
              </a:spcAft>
              <a:buClr>
                <a:srgbClr val="216884"/>
              </a:buClr>
              <a:buSzPts val="2400"/>
              <a:buAutoNum type="arabicParenR"/>
            </a:pPr>
            <a:r>
              <a:rPr lang="en-US" sz="2400">
                <a:solidFill>
                  <a:srgbClr val="216884"/>
                </a:solidFill>
                <a:latin typeface="Century Gothic"/>
                <a:ea typeface="Century Gothic"/>
                <a:cs typeface="Century Gothic"/>
                <a:sym typeface="Century Gothic"/>
              </a:rPr>
              <a:t>Copy the images from the SD Card to your local folder.</a:t>
            </a:r>
            <a:endParaRPr sz="2400">
              <a:solidFill>
                <a:srgbClr val="216884"/>
              </a:solidFill>
              <a:latin typeface="Century Gothic"/>
              <a:ea typeface="Century Gothic"/>
              <a:cs typeface="Century Gothic"/>
              <a:sym typeface="Century Gothic"/>
            </a:endParaRPr>
          </a:p>
          <a:p>
            <a:pPr marL="0" lvl="0" indent="0" algn="l" rtl="0">
              <a:spcBef>
                <a:spcPts val="1000"/>
              </a:spcBef>
              <a:spcAft>
                <a:spcPts val="1000"/>
              </a:spcAft>
              <a:buNone/>
            </a:pPr>
            <a:r>
              <a:rPr lang="en-US" sz="2400">
                <a:solidFill>
                  <a:srgbClr val="216884"/>
                </a:solidFill>
                <a:latin typeface="Century Gothic"/>
                <a:ea typeface="Century Gothic"/>
                <a:cs typeface="Century Gothic"/>
                <a:sym typeface="Century Gothic"/>
              </a:rPr>
              <a:t>**REMINDER: always have at least two backups of all digital files!!</a:t>
            </a:r>
            <a:endParaRPr sz="2400">
              <a:solidFill>
                <a:srgbClr val="216884"/>
              </a:solidFill>
              <a:latin typeface="Century Gothic"/>
              <a:ea typeface="Century Gothic"/>
              <a:cs typeface="Century Gothic"/>
              <a:sym typeface="Century Gothic"/>
            </a:endParaRPr>
          </a:p>
        </p:txBody>
      </p:sp>
      <p:pic>
        <p:nvPicPr>
          <p:cNvPr id="437" name="Google Shape;437;p54"/>
          <p:cNvPicPr preferRelativeResize="0"/>
          <p:nvPr/>
        </p:nvPicPr>
        <p:blipFill>
          <a:blip r:embed="rId3">
            <a:alphaModFix/>
          </a:blip>
          <a:stretch>
            <a:fillRect/>
          </a:stretch>
        </p:blipFill>
        <p:spPr>
          <a:xfrm>
            <a:off x="10236850" y="1357525"/>
            <a:ext cx="1488375" cy="1984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6"/>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Shoot Off - 90D vs. iPhone 11</a:t>
            </a:r>
            <a:endParaRPr/>
          </a:p>
        </p:txBody>
      </p:sp>
      <p:pic>
        <p:nvPicPr>
          <p:cNvPr id="237" name="Google Shape;237;p26"/>
          <p:cNvPicPr preferRelativeResize="0"/>
          <p:nvPr/>
        </p:nvPicPr>
        <p:blipFill rotWithShape="1">
          <a:blip r:embed="rId3">
            <a:alphaModFix/>
          </a:blip>
          <a:srcRect t="4203" b="4212"/>
          <a:stretch/>
        </p:blipFill>
        <p:spPr>
          <a:xfrm>
            <a:off x="6352425" y="2050325"/>
            <a:ext cx="5672812" cy="3896652"/>
          </a:xfrm>
          <a:prstGeom prst="rect">
            <a:avLst/>
          </a:prstGeom>
          <a:noFill/>
          <a:ln>
            <a:noFill/>
          </a:ln>
        </p:spPr>
      </p:pic>
      <p:pic>
        <p:nvPicPr>
          <p:cNvPr id="238" name="Google Shape;238;p26"/>
          <p:cNvPicPr preferRelativeResize="0"/>
          <p:nvPr/>
        </p:nvPicPr>
        <p:blipFill rotWithShape="1">
          <a:blip r:embed="rId4">
            <a:alphaModFix/>
          </a:blip>
          <a:srcRect/>
          <a:stretch/>
        </p:blipFill>
        <p:spPr>
          <a:xfrm>
            <a:off x="258875" y="2050325"/>
            <a:ext cx="5846400" cy="38966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7"/>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Shoot Off - 90D vs. iPhone 11</a:t>
            </a:r>
            <a:endParaRPr/>
          </a:p>
        </p:txBody>
      </p:sp>
      <p:pic>
        <p:nvPicPr>
          <p:cNvPr id="244" name="Google Shape;244;p27"/>
          <p:cNvPicPr preferRelativeResize="0"/>
          <p:nvPr/>
        </p:nvPicPr>
        <p:blipFill rotWithShape="1">
          <a:blip r:embed="rId3">
            <a:alphaModFix/>
          </a:blip>
          <a:srcRect b="8416"/>
          <a:stretch/>
        </p:blipFill>
        <p:spPr>
          <a:xfrm>
            <a:off x="6116575" y="1987050"/>
            <a:ext cx="5672812" cy="3896652"/>
          </a:xfrm>
          <a:prstGeom prst="rect">
            <a:avLst/>
          </a:prstGeom>
          <a:noFill/>
          <a:ln>
            <a:noFill/>
          </a:ln>
        </p:spPr>
      </p:pic>
      <p:pic>
        <p:nvPicPr>
          <p:cNvPr id="245" name="Google Shape;245;p27"/>
          <p:cNvPicPr preferRelativeResize="0"/>
          <p:nvPr/>
        </p:nvPicPr>
        <p:blipFill>
          <a:blip r:embed="rId4">
            <a:alphaModFix/>
          </a:blip>
          <a:stretch>
            <a:fillRect/>
          </a:stretch>
        </p:blipFill>
        <p:spPr>
          <a:xfrm>
            <a:off x="139750" y="1987050"/>
            <a:ext cx="5846400" cy="38966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8"/>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Shoot Off - 90D vs. iPhone 11</a:t>
            </a:r>
            <a:endParaRPr/>
          </a:p>
        </p:txBody>
      </p:sp>
      <p:pic>
        <p:nvPicPr>
          <p:cNvPr id="251" name="Google Shape;251;p28"/>
          <p:cNvPicPr preferRelativeResize="0"/>
          <p:nvPr/>
        </p:nvPicPr>
        <p:blipFill rotWithShape="1">
          <a:blip r:embed="rId3">
            <a:alphaModFix/>
          </a:blip>
          <a:srcRect l="1484" r="1484"/>
          <a:stretch/>
        </p:blipFill>
        <p:spPr>
          <a:xfrm>
            <a:off x="152400" y="2050325"/>
            <a:ext cx="5672812" cy="3896652"/>
          </a:xfrm>
          <a:prstGeom prst="rect">
            <a:avLst/>
          </a:prstGeom>
          <a:noFill/>
          <a:ln>
            <a:noFill/>
          </a:ln>
        </p:spPr>
      </p:pic>
      <p:pic>
        <p:nvPicPr>
          <p:cNvPr id="252" name="Google Shape;252;p28"/>
          <p:cNvPicPr preferRelativeResize="0"/>
          <p:nvPr/>
        </p:nvPicPr>
        <p:blipFill rotWithShape="1">
          <a:blip r:embed="rId4">
            <a:alphaModFix/>
          </a:blip>
          <a:srcRect t="5562" b="5571"/>
          <a:stretch/>
        </p:blipFill>
        <p:spPr>
          <a:xfrm>
            <a:off x="6193200" y="2050325"/>
            <a:ext cx="5846400" cy="38966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9"/>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Shoot Off - 90D vs. iPhone 11</a:t>
            </a:r>
            <a:endParaRPr/>
          </a:p>
        </p:txBody>
      </p:sp>
      <p:pic>
        <p:nvPicPr>
          <p:cNvPr id="258" name="Google Shape;258;p29"/>
          <p:cNvPicPr preferRelativeResize="0"/>
          <p:nvPr/>
        </p:nvPicPr>
        <p:blipFill rotWithShape="1">
          <a:blip r:embed="rId3">
            <a:alphaModFix/>
          </a:blip>
          <a:srcRect l="1484" r="1484"/>
          <a:stretch/>
        </p:blipFill>
        <p:spPr>
          <a:xfrm>
            <a:off x="152400" y="2050325"/>
            <a:ext cx="5672812" cy="3896652"/>
          </a:xfrm>
          <a:prstGeom prst="rect">
            <a:avLst/>
          </a:prstGeom>
          <a:noFill/>
          <a:ln>
            <a:noFill/>
          </a:ln>
        </p:spPr>
      </p:pic>
      <p:pic>
        <p:nvPicPr>
          <p:cNvPr id="259" name="Google Shape;259;p29"/>
          <p:cNvPicPr preferRelativeResize="0"/>
          <p:nvPr/>
        </p:nvPicPr>
        <p:blipFill rotWithShape="1">
          <a:blip r:embed="rId4">
            <a:alphaModFix/>
          </a:blip>
          <a:srcRect t="5562" b="5571"/>
          <a:stretch/>
        </p:blipFill>
        <p:spPr>
          <a:xfrm>
            <a:off x="6193200" y="2050325"/>
            <a:ext cx="5846400" cy="38966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0"/>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Shoot Off - 90D vs. iPhone 11</a:t>
            </a:r>
            <a:endParaRPr/>
          </a:p>
        </p:txBody>
      </p:sp>
      <p:pic>
        <p:nvPicPr>
          <p:cNvPr id="265" name="Google Shape;265;p30"/>
          <p:cNvPicPr preferRelativeResize="0"/>
          <p:nvPr/>
        </p:nvPicPr>
        <p:blipFill rotWithShape="1">
          <a:blip r:embed="rId3">
            <a:alphaModFix/>
          </a:blip>
          <a:srcRect l="1484" r="1484"/>
          <a:stretch/>
        </p:blipFill>
        <p:spPr>
          <a:xfrm>
            <a:off x="152400" y="2050325"/>
            <a:ext cx="5672812" cy="3896652"/>
          </a:xfrm>
          <a:prstGeom prst="rect">
            <a:avLst/>
          </a:prstGeom>
          <a:noFill/>
          <a:ln>
            <a:noFill/>
          </a:ln>
        </p:spPr>
      </p:pic>
      <p:pic>
        <p:nvPicPr>
          <p:cNvPr id="266" name="Google Shape;266;p30"/>
          <p:cNvPicPr preferRelativeResize="0"/>
          <p:nvPr/>
        </p:nvPicPr>
        <p:blipFill rotWithShape="1">
          <a:blip r:embed="rId4">
            <a:alphaModFix/>
          </a:blip>
          <a:srcRect t="5562" b="5571"/>
          <a:stretch/>
        </p:blipFill>
        <p:spPr>
          <a:xfrm>
            <a:off x="6193200" y="2050325"/>
            <a:ext cx="5846400" cy="38966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1"/>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Shoot Off - 90D vs. iPhone 11</a:t>
            </a:r>
            <a:endParaRPr/>
          </a:p>
        </p:txBody>
      </p:sp>
      <p:pic>
        <p:nvPicPr>
          <p:cNvPr id="272" name="Google Shape;272;p31"/>
          <p:cNvPicPr preferRelativeResize="0"/>
          <p:nvPr/>
        </p:nvPicPr>
        <p:blipFill rotWithShape="1">
          <a:blip r:embed="rId3">
            <a:alphaModFix/>
          </a:blip>
          <a:srcRect l="1484" r="1484"/>
          <a:stretch/>
        </p:blipFill>
        <p:spPr>
          <a:xfrm>
            <a:off x="152400" y="2050325"/>
            <a:ext cx="5672812" cy="3896652"/>
          </a:xfrm>
          <a:prstGeom prst="rect">
            <a:avLst/>
          </a:prstGeom>
          <a:noFill/>
          <a:ln>
            <a:noFill/>
          </a:ln>
        </p:spPr>
      </p:pic>
      <p:pic>
        <p:nvPicPr>
          <p:cNvPr id="273" name="Google Shape;273;p31"/>
          <p:cNvPicPr preferRelativeResize="0"/>
          <p:nvPr/>
        </p:nvPicPr>
        <p:blipFill rotWithShape="1">
          <a:blip r:embed="rId4">
            <a:alphaModFix/>
          </a:blip>
          <a:srcRect t="5562" b="5571"/>
          <a:stretch/>
        </p:blipFill>
        <p:spPr>
          <a:xfrm>
            <a:off x="6193200" y="2050325"/>
            <a:ext cx="5846400" cy="38966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2"/>
          <p:cNvSpPr txBox="1">
            <a:spLocks noGrp="1"/>
          </p:cNvSpPr>
          <p:nvPr>
            <p:ph type="title"/>
          </p:nvPr>
        </p:nvSpPr>
        <p:spPr>
          <a:xfrm>
            <a:off x="402567" y="1188722"/>
            <a:ext cx="11386800" cy="7092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What’s in The Kit?</a:t>
            </a:r>
            <a:endParaRPr/>
          </a:p>
        </p:txBody>
      </p:sp>
      <p:sp>
        <p:nvSpPr>
          <p:cNvPr id="279" name="Google Shape;279;p32"/>
          <p:cNvSpPr txBox="1">
            <a:spLocks noGrp="1"/>
          </p:cNvSpPr>
          <p:nvPr>
            <p:ph type="body" idx="1"/>
          </p:nvPr>
        </p:nvSpPr>
        <p:spPr>
          <a:xfrm>
            <a:off x="402575" y="2015075"/>
            <a:ext cx="11386800" cy="41616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a:t>Camera, lens</a:t>
            </a:r>
            <a:endParaRPr/>
          </a:p>
          <a:p>
            <a:pPr marL="914400" lvl="1" indent="-314325" algn="l" rtl="0">
              <a:spcBef>
                <a:spcPts val="0"/>
              </a:spcBef>
              <a:spcAft>
                <a:spcPts val="0"/>
              </a:spcAft>
              <a:buSzPts val="1350"/>
              <a:buChar char="⮚"/>
            </a:pPr>
            <a:r>
              <a:rPr lang="en-US"/>
              <a:t>lens strap, lens cap, battery, battery charger</a:t>
            </a:r>
            <a:endParaRPr/>
          </a:p>
          <a:p>
            <a:pPr marL="457200" lvl="0" indent="-342900" algn="l" rtl="0">
              <a:spcBef>
                <a:spcPts val="1000"/>
              </a:spcBef>
              <a:spcAft>
                <a:spcPts val="0"/>
              </a:spcAft>
              <a:buSzPts val="1800"/>
              <a:buChar char="•"/>
            </a:pPr>
            <a:r>
              <a:rPr lang="en-US"/>
              <a:t>Lavalier microphone, headphones</a:t>
            </a:r>
            <a:endParaRPr/>
          </a:p>
          <a:p>
            <a:pPr marL="457200" lvl="0" indent="-342900" algn="l" rtl="0">
              <a:spcBef>
                <a:spcPts val="1000"/>
              </a:spcBef>
              <a:spcAft>
                <a:spcPts val="0"/>
              </a:spcAft>
              <a:buSzPts val="1800"/>
              <a:buChar char="•"/>
            </a:pPr>
            <a:r>
              <a:rPr lang="en-US"/>
              <a:t>SD card, card reader, SSD hard drive</a:t>
            </a:r>
            <a:endParaRPr/>
          </a:p>
          <a:p>
            <a:pPr marL="457200" lvl="0" indent="-342900" algn="l" rtl="0">
              <a:spcBef>
                <a:spcPts val="1000"/>
              </a:spcBef>
              <a:spcAft>
                <a:spcPts val="0"/>
              </a:spcAft>
              <a:buSzPts val="1800"/>
              <a:buChar char="•"/>
            </a:pPr>
            <a:r>
              <a:rPr lang="en-US"/>
              <a:t>Tripod </a:t>
            </a:r>
            <a:endParaRPr/>
          </a:p>
          <a:p>
            <a:pPr marL="457200" lvl="0" indent="-342900" algn="l" rtl="0">
              <a:spcBef>
                <a:spcPts val="1000"/>
              </a:spcBef>
              <a:spcAft>
                <a:spcPts val="0"/>
              </a:spcAft>
              <a:buSzPts val="1800"/>
              <a:buChar char="•"/>
            </a:pPr>
            <a:r>
              <a:rPr lang="en-US"/>
              <a:t>Backpack bag</a:t>
            </a:r>
            <a:endParaRPr/>
          </a:p>
        </p:txBody>
      </p:sp>
      <p:pic>
        <p:nvPicPr>
          <p:cNvPr id="280" name="Google Shape;280;p32"/>
          <p:cNvPicPr preferRelativeResize="0"/>
          <p:nvPr/>
        </p:nvPicPr>
        <p:blipFill>
          <a:blip r:embed="rId3">
            <a:alphaModFix/>
          </a:blip>
          <a:stretch>
            <a:fillRect/>
          </a:stretch>
        </p:blipFill>
        <p:spPr>
          <a:xfrm>
            <a:off x="5610650" y="4389700"/>
            <a:ext cx="2273550" cy="2273550"/>
          </a:xfrm>
          <a:prstGeom prst="rect">
            <a:avLst/>
          </a:prstGeom>
          <a:noFill/>
          <a:ln>
            <a:noFill/>
          </a:ln>
        </p:spPr>
      </p:pic>
      <p:pic>
        <p:nvPicPr>
          <p:cNvPr id="281" name="Google Shape;281;p32"/>
          <p:cNvPicPr preferRelativeResize="0"/>
          <p:nvPr/>
        </p:nvPicPr>
        <p:blipFill>
          <a:blip r:embed="rId4">
            <a:alphaModFix/>
          </a:blip>
          <a:stretch>
            <a:fillRect/>
          </a:stretch>
        </p:blipFill>
        <p:spPr>
          <a:xfrm>
            <a:off x="8713950" y="689825"/>
            <a:ext cx="2849275" cy="2849275"/>
          </a:xfrm>
          <a:prstGeom prst="rect">
            <a:avLst/>
          </a:prstGeom>
          <a:noFill/>
          <a:ln>
            <a:noFill/>
          </a:ln>
        </p:spPr>
      </p:pic>
      <p:pic>
        <p:nvPicPr>
          <p:cNvPr id="282" name="Google Shape;282;p32"/>
          <p:cNvPicPr preferRelativeResize="0"/>
          <p:nvPr/>
        </p:nvPicPr>
        <p:blipFill>
          <a:blip r:embed="rId5">
            <a:alphaModFix/>
          </a:blip>
          <a:stretch>
            <a:fillRect/>
          </a:stretch>
        </p:blipFill>
        <p:spPr>
          <a:xfrm>
            <a:off x="1676451" y="5090752"/>
            <a:ext cx="863600" cy="1767251"/>
          </a:xfrm>
          <a:prstGeom prst="rect">
            <a:avLst/>
          </a:prstGeom>
          <a:noFill/>
          <a:ln>
            <a:noFill/>
          </a:ln>
        </p:spPr>
      </p:pic>
      <p:pic>
        <p:nvPicPr>
          <p:cNvPr id="283" name="Google Shape;283;p32"/>
          <p:cNvPicPr preferRelativeResize="0"/>
          <p:nvPr/>
        </p:nvPicPr>
        <p:blipFill>
          <a:blip r:embed="rId6">
            <a:alphaModFix/>
          </a:blip>
          <a:stretch>
            <a:fillRect/>
          </a:stretch>
        </p:blipFill>
        <p:spPr>
          <a:xfrm>
            <a:off x="3293321" y="5022875"/>
            <a:ext cx="1767250" cy="1767250"/>
          </a:xfrm>
          <a:prstGeom prst="rect">
            <a:avLst/>
          </a:prstGeom>
          <a:noFill/>
          <a:ln>
            <a:noFill/>
          </a:ln>
        </p:spPr>
      </p:pic>
      <p:pic>
        <p:nvPicPr>
          <p:cNvPr id="284" name="Google Shape;284;p32"/>
          <p:cNvPicPr preferRelativeResize="0"/>
          <p:nvPr/>
        </p:nvPicPr>
        <p:blipFill>
          <a:blip r:embed="rId7">
            <a:alphaModFix/>
          </a:blip>
          <a:stretch>
            <a:fillRect/>
          </a:stretch>
        </p:blipFill>
        <p:spPr>
          <a:xfrm>
            <a:off x="9289670" y="3141150"/>
            <a:ext cx="2273549" cy="3716850"/>
          </a:xfrm>
          <a:prstGeom prst="rect">
            <a:avLst/>
          </a:prstGeom>
          <a:noFill/>
          <a:ln>
            <a:noFill/>
          </a:ln>
        </p:spPr>
      </p:pic>
    </p:spTree>
  </p:cSld>
  <p:clrMapOvr>
    <a:masterClrMapping/>
  </p:clrMapOvr>
</p:sld>
</file>

<file path=ppt/theme/theme1.xml><?xml version="1.0" encoding="utf-8"?>
<a:theme xmlns:a="http://schemas.openxmlformats.org/drawingml/2006/main" name="NRCA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1664</Words>
  <Application>Microsoft Office PowerPoint</Application>
  <PresentationFormat>Widescreen</PresentationFormat>
  <Paragraphs>140</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Roboto</vt:lpstr>
      <vt:lpstr>Courier New</vt:lpstr>
      <vt:lpstr>Century Gothic</vt:lpstr>
      <vt:lpstr>Noto Sans Symbols</vt:lpstr>
      <vt:lpstr>NRCA Theme</vt:lpstr>
      <vt:lpstr>Photo/Video Station!</vt:lpstr>
      <vt:lpstr>PowerPoint Presentation</vt:lpstr>
      <vt:lpstr>Shoot Off - 90D vs. iPhone 11</vt:lpstr>
      <vt:lpstr>Shoot Off - 90D vs. iPhone 11</vt:lpstr>
      <vt:lpstr>Shoot Off - 90D vs. iPhone 11</vt:lpstr>
      <vt:lpstr>Shoot Off - 90D vs. iPhone 11</vt:lpstr>
      <vt:lpstr>Shoot Off - 90D vs. iPhone 11</vt:lpstr>
      <vt:lpstr>Shoot Off - 90D vs. iPhone 11</vt:lpstr>
      <vt:lpstr>What’s in The Kit?</vt:lpstr>
      <vt:lpstr>PowerPoint Presentation</vt:lpstr>
      <vt:lpstr>Canon 90D camera w/ 18-135mm lens</vt:lpstr>
      <vt:lpstr>Canon 90D camera w/ 18-135mm lens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Sequences - Scenes - Shots</vt:lpstr>
      <vt:lpstr>Types of “Shots” in Visual Storytelling</vt:lpstr>
      <vt:lpstr>Types of “Shots” in Visual Storytelling</vt:lpstr>
      <vt:lpstr>Wide Shot</vt:lpstr>
      <vt:lpstr>Medium Long Shot</vt:lpstr>
      <vt:lpstr>Close Up Shot</vt:lpstr>
      <vt:lpstr>Extreme Close Up Shot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Photo/Video Station!</dc:title>
  <cp:lastModifiedBy>Freidenfelds, Nicole</cp:lastModifiedBy>
  <cp:revision>1</cp:revision>
  <dcterms:modified xsi:type="dcterms:W3CDTF">2023-12-28T20:38:46Z</dcterms:modified>
</cp:coreProperties>
</file>